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notesMasterIdLst>
    <p:notesMasterId r:id="rId25"/>
  </p:notesMasterIdLst>
  <p:sldIdLst>
    <p:sldId id="256" r:id="rId2"/>
    <p:sldId id="257" r:id="rId3"/>
    <p:sldId id="259" r:id="rId4"/>
    <p:sldId id="261" r:id="rId5"/>
    <p:sldId id="262" r:id="rId6"/>
    <p:sldId id="269" r:id="rId7"/>
    <p:sldId id="271" r:id="rId8"/>
    <p:sldId id="272" r:id="rId9"/>
    <p:sldId id="273" r:id="rId10"/>
    <p:sldId id="275" r:id="rId11"/>
    <p:sldId id="277" r:id="rId12"/>
    <p:sldId id="268" r:id="rId13"/>
    <p:sldId id="278" r:id="rId14"/>
    <p:sldId id="274" r:id="rId15"/>
    <p:sldId id="260" r:id="rId16"/>
    <p:sldId id="279" r:id="rId17"/>
    <p:sldId id="280" r:id="rId18"/>
    <p:sldId id="281" r:id="rId19"/>
    <p:sldId id="264" r:id="rId20"/>
    <p:sldId id="263" r:id="rId21"/>
    <p:sldId id="265" r:id="rId22"/>
    <p:sldId id="266" r:id="rId23"/>
    <p:sldId id="26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381127B-B1EB-45FF-9F8C-FA082D7B96A7}">
          <p14:sldIdLst>
            <p14:sldId id="256"/>
            <p14:sldId id="257"/>
            <p14:sldId id="259"/>
            <p14:sldId id="261"/>
            <p14:sldId id="262"/>
            <p14:sldId id="269"/>
            <p14:sldId id="271"/>
            <p14:sldId id="272"/>
            <p14:sldId id="273"/>
            <p14:sldId id="275"/>
            <p14:sldId id="277"/>
            <p14:sldId id="268"/>
            <p14:sldId id="278"/>
            <p14:sldId id="274"/>
            <p14:sldId id="260"/>
            <p14:sldId id="279"/>
            <p14:sldId id="280"/>
            <p14:sldId id="281"/>
            <p14:sldId id="264"/>
            <p14:sldId id="263"/>
            <p14:sldId id="265"/>
            <p14:sldId id="266"/>
            <p14:sldId id="2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nkar chougale" initials="oc" lastIdx="1" clrIdx="0">
    <p:extLst>
      <p:ext uri="{19B8F6BF-5375-455C-9EA6-DF929625EA0E}">
        <p15:presenceInfo xmlns:p15="http://schemas.microsoft.com/office/powerpoint/2012/main" userId="601b5b45b20dc4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E5D595-DBB6-4B1E-ACD9-AED08CA54E5E}" type="doc">
      <dgm:prSet loTypeId="urn:microsoft.com/office/officeart/2005/8/layout/bProcess4" loCatId="process" qsTypeId="urn:microsoft.com/office/officeart/2005/8/quickstyle/simple1" qsCatId="simple" csTypeId="urn:microsoft.com/office/officeart/2005/8/colors/colorful1" csCatId="colorful"/>
      <dgm:spPr/>
      <dgm:t>
        <a:bodyPr/>
        <a:lstStyle/>
        <a:p>
          <a:endParaRPr lang="en-US"/>
        </a:p>
      </dgm:t>
    </dgm:pt>
    <dgm:pt modelId="{3E220A4B-763A-42EF-B8A1-EB865D5B0477}">
      <dgm:prSet/>
      <dgm:spPr/>
      <dgm:t>
        <a:bodyPr/>
        <a:lstStyle/>
        <a:p>
          <a:r>
            <a:rPr lang="en-IN" b="0" i="0"/>
            <a:t>INTRODUCTION</a:t>
          </a:r>
          <a:endParaRPr lang="en-US"/>
        </a:p>
      </dgm:t>
    </dgm:pt>
    <dgm:pt modelId="{8E423826-2344-490D-8581-5478304BB0AD}" type="parTrans" cxnId="{2A8AC9C8-928B-4D04-9803-05E54F324146}">
      <dgm:prSet/>
      <dgm:spPr/>
      <dgm:t>
        <a:bodyPr/>
        <a:lstStyle/>
        <a:p>
          <a:endParaRPr lang="en-US"/>
        </a:p>
      </dgm:t>
    </dgm:pt>
    <dgm:pt modelId="{4F5F154E-F46B-4269-9B6C-F5108B4E5F6A}" type="sibTrans" cxnId="{2A8AC9C8-928B-4D04-9803-05E54F324146}">
      <dgm:prSet/>
      <dgm:spPr/>
      <dgm:t>
        <a:bodyPr/>
        <a:lstStyle/>
        <a:p>
          <a:endParaRPr lang="en-US"/>
        </a:p>
      </dgm:t>
    </dgm:pt>
    <dgm:pt modelId="{CDAB4907-E222-4D8D-83DF-69739F870AF7}">
      <dgm:prSet/>
      <dgm:spPr/>
      <dgm:t>
        <a:bodyPr/>
        <a:lstStyle/>
        <a:p>
          <a:r>
            <a:rPr lang="en-IN" b="0" i="0"/>
            <a:t>BLOCK DIAGRAM</a:t>
          </a:r>
          <a:endParaRPr lang="en-US"/>
        </a:p>
      </dgm:t>
    </dgm:pt>
    <dgm:pt modelId="{E58F28BB-52A6-457A-9E26-BFB7F62F6DF3}" type="parTrans" cxnId="{18B87AA4-C4F2-491E-83EB-C07389C74491}">
      <dgm:prSet/>
      <dgm:spPr/>
      <dgm:t>
        <a:bodyPr/>
        <a:lstStyle/>
        <a:p>
          <a:endParaRPr lang="en-US"/>
        </a:p>
      </dgm:t>
    </dgm:pt>
    <dgm:pt modelId="{56DDFFDA-BE5D-4AB3-B35A-2EE3C7ECAED9}" type="sibTrans" cxnId="{18B87AA4-C4F2-491E-83EB-C07389C74491}">
      <dgm:prSet/>
      <dgm:spPr/>
      <dgm:t>
        <a:bodyPr/>
        <a:lstStyle/>
        <a:p>
          <a:endParaRPr lang="en-US"/>
        </a:p>
      </dgm:t>
    </dgm:pt>
    <dgm:pt modelId="{209A37F5-EE42-43A8-A00B-147E63101B8E}">
      <dgm:prSet/>
      <dgm:spPr/>
      <dgm:t>
        <a:bodyPr/>
        <a:lstStyle/>
        <a:p>
          <a:r>
            <a:rPr lang="en-IN" b="0" i="0"/>
            <a:t>COMPONENT</a:t>
          </a:r>
          <a:endParaRPr lang="en-US"/>
        </a:p>
      </dgm:t>
    </dgm:pt>
    <dgm:pt modelId="{0AD411DD-7DA2-4620-B8F8-FC5CB8B7CDD0}" type="parTrans" cxnId="{D015FB78-D7B4-4078-A117-C3A38B205B7E}">
      <dgm:prSet/>
      <dgm:spPr/>
      <dgm:t>
        <a:bodyPr/>
        <a:lstStyle/>
        <a:p>
          <a:endParaRPr lang="en-US"/>
        </a:p>
      </dgm:t>
    </dgm:pt>
    <dgm:pt modelId="{ED249251-93D1-493F-81DE-26E07C7EC571}" type="sibTrans" cxnId="{D015FB78-D7B4-4078-A117-C3A38B205B7E}">
      <dgm:prSet/>
      <dgm:spPr/>
      <dgm:t>
        <a:bodyPr/>
        <a:lstStyle/>
        <a:p>
          <a:endParaRPr lang="en-US"/>
        </a:p>
      </dgm:t>
    </dgm:pt>
    <dgm:pt modelId="{12F57F5D-E84D-4CE2-8B43-DC4E36E100EE}">
      <dgm:prSet/>
      <dgm:spPr/>
      <dgm:t>
        <a:bodyPr/>
        <a:lstStyle/>
        <a:p>
          <a:r>
            <a:rPr lang="en-IN" b="0" i="0"/>
            <a:t>SPECIFICATION OF COMPONENTS</a:t>
          </a:r>
          <a:endParaRPr lang="en-US"/>
        </a:p>
      </dgm:t>
    </dgm:pt>
    <dgm:pt modelId="{6ADCCA87-0915-44C4-B15F-8065C45D5B47}" type="parTrans" cxnId="{4EC15CFE-1729-48EA-8A7F-7C2DBE0F1ED7}">
      <dgm:prSet/>
      <dgm:spPr/>
      <dgm:t>
        <a:bodyPr/>
        <a:lstStyle/>
        <a:p>
          <a:endParaRPr lang="en-US"/>
        </a:p>
      </dgm:t>
    </dgm:pt>
    <dgm:pt modelId="{870D4E56-C7E5-4C31-AF1B-8F5DD98CEFA0}" type="sibTrans" cxnId="{4EC15CFE-1729-48EA-8A7F-7C2DBE0F1ED7}">
      <dgm:prSet/>
      <dgm:spPr/>
      <dgm:t>
        <a:bodyPr/>
        <a:lstStyle/>
        <a:p>
          <a:endParaRPr lang="en-US"/>
        </a:p>
      </dgm:t>
    </dgm:pt>
    <dgm:pt modelId="{5232F7A9-2316-4E0E-9D19-C9C954972E29}">
      <dgm:prSet/>
      <dgm:spPr/>
      <dgm:t>
        <a:bodyPr/>
        <a:lstStyle/>
        <a:p>
          <a:r>
            <a:rPr lang="en-IN" b="0" i="0"/>
            <a:t>FLOW-CHART</a:t>
          </a:r>
          <a:endParaRPr lang="en-US"/>
        </a:p>
      </dgm:t>
    </dgm:pt>
    <dgm:pt modelId="{1980944D-3DE9-4F8C-A980-1588A9F4C9F0}" type="parTrans" cxnId="{5A33E666-8AE7-4D08-AF45-FBEDA7E6EC79}">
      <dgm:prSet/>
      <dgm:spPr/>
      <dgm:t>
        <a:bodyPr/>
        <a:lstStyle/>
        <a:p>
          <a:endParaRPr lang="en-US"/>
        </a:p>
      </dgm:t>
    </dgm:pt>
    <dgm:pt modelId="{8F547E81-8DC4-46FD-96DF-732EC26B54C3}" type="sibTrans" cxnId="{5A33E666-8AE7-4D08-AF45-FBEDA7E6EC79}">
      <dgm:prSet/>
      <dgm:spPr/>
      <dgm:t>
        <a:bodyPr/>
        <a:lstStyle/>
        <a:p>
          <a:endParaRPr lang="en-US"/>
        </a:p>
      </dgm:t>
    </dgm:pt>
    <dgm:pt modelId="{4E9F2C78-DCB0-445C-BC85-C37EACA4BDE4}">
      <dgm:prSet/>
      <dgm:spPr/>
      <dgm:t>
        <a:bodyPr/>
        <a:lstStyle/>
        <a:p>
          <a:r>
            <a:rPr lang="en-IN" b="0" i="0"/>
            <a:t>LITERETURE SURVEY</a:t>
          </a:r>
          <a:endParaRPr lang="en-US"/>
        </a:p>
      </dgm:t>
    </dgm:pt>
    <dgm:pt modelId="{19387D63-0A1E-46D4-A106-A0816F7B3835}" type="parTrans" cxnId="{A5D10672-7224-4241-9DB9-4EA2603CFE8A}">
      <dgm:prSet/>
      <dgm:spPr/>
      <dgm:t>
        <a:bodyPr/>
        <a:lstStyle/>
        <a:p>
          <a:endParaRPr lang="en-US"/>
        </a:p>
      </dgm:t>
    </dgm:pt>
    <dgm:pt modelId="{4795C55A-9DBF-4F02-A56B-7BD576B24A87}" type="sibTrans" cxnId="{A5D10672-7224-4241-9DB9-4EA2603CFE8A}">
      <dgm:prSet/>
      <dgm:spPr/>
      <dgm:t>
        <a:bodyPr/>
        <a:lstStyle/>
        <a:p>
          <a:endParaRPr lang="en-US"/>
        </a:p>
      </dgm:t>
    </dgm:pt>
    <dgm:pt modelId="{72397F0E-1F93-4ECD-A0C7-2AF6FFA39518}">
      <dgm:prSet/>
      <dgm:spPr/>
      <dgm:t>
        <a:bodyPr/>
        <a:lstStyle/>
        <a:p>
          <a:r>
            <a:rPr lang="en-IN" b="0" i="0"/>
            <a:t>CIRCUIT DIAGRAM</a:t>
          </a:r>
          <a:endParaRPr lang="en-US"/>
        </a:p>
      </dgm:t>
    </dgm:pt>
    <dgm:pt modelId="{04E549CA-819E-4EA2-B6C7-C632FD1E9136}" type="parTrans" cxnId="{5787295F-5032-4FA3-8C05-683783C9290A}">
      <dgm:prSet/>
      <dgm:spPr/>
      <dgm:t>
        <a:bodyPr/>
        <a:lstStyle/>
        <a:p>
          <a:endParaRPr lang="en-US"/>
        </a:p>
      </dgm:t>
    </dgm:pt>
    <dgm:pt modelId="{C09E1BDE-9FEE-4686-B417-338DE30E7418}" type="sibTrans" cxnId="{5787295F-5032-4FA3-8C05-683783C9290A}">
      <dgm:prSet/>
      <dgm:spPr/>
      <dgm:t>
        <a:bodyPr/>
        <a:lstStyle/>
        <a:p>
          <a:endParaRPr lang="en-US"/>
        </a:p>
      </dgm:t>
    </dgm:pt>
    <dgm:pt modelId="{010C1D12-A79C-497F-B01B-0535C2EDDB50}">
      <dgm:prSet/>
      <dgm:spPr/>
      <dgm:t>
        <a:bodyPr/>
        <a:lstStyle/>
        <a:p>
          <a:r>
            <a:rPr lang="en-IN" b="0" i="0"/>
            <a:t>HARDWARE IMPLEMENTATION</a:t>
          </a:r>
          <a:endParaRPr lang="en-US"/>
        </a:p>
      </dgm:t>
    </dgm:pt>
    <dgm:pt modelId="{6413C793-E4D0-4964-8D3D-5521CDB0A24F}" type="parTrans" cxnId="{12980146-DFC9-4B82-8F4A-44C3B0029258}">
      <dgm:prSet/>
      <dgm:spPr/>
      <dgm:t>
        <a:bodyPr/>
        <a:lstStyle/>
        <a:p>
          <a:endParaRPr lang="en-US"/>
        </a:p>
      </dgm:t>
    </dgm:pt>
    <dgm:pt modelId="{43C5476F-327A-400A-B0BB-BF42F57071EE}" type="sibTrans" cxnId="{12980146-DFC9-4B82-8F4A-44C3B0029258}">
      <dgm:prSet/>
      <dgm:spPr/>
      <dgm:t>
        <a:bodyPr/>
        <a:lstStyle/>
        <a:p>
          <a:endParaRPr lang="en-US"/>
        </a:p>
      </dgm:t>
    </dgm:pt>
    <dgm:pt modelId="{52EA88CE-D7DD-4BC7-B322-1D4A0131DAA5}">
      <dgm:prSet/>
      <dgm:spPr/>
      <dgm:t>
        <a:bodyPr/>
        <a:lstStyle/>
        <a:p>
          <a:r>
            <a:rPr lang="en-IN" b="0" i="0"/>
            <a:t>RESULT</a:t>
          </a:r>
          <a:endParaRPr lang="en-US"/>
        </a:p>
      </dgm:t>
    </dgm:pt>
    <dgm:pt modelId="{0331FA4A-BEC3-4194-BC17-95777EE54446}" type="parTrans" cxnId="{02779100-89D1-4717-B7C8-6E34AB6AD005}">
      <dgm:prSet/>
      <dgm:spPr/>
      <dgm:t>
        <a:bodyPr/>
        <a:lstStyle/>
        <a:p>
          <a:endParaRPr lang="en-US"/>
        </a:p>
      </dgm:t>
    </dgm:pt>
    <dgm:pt modelId="{104C992F-6186-46A6-A420-9A1E5C950C0F}" type="sibTrans" cxnId="{02779100-89D1-4717-B7C8-6E34AB6AD005}">
      <dgm:prSet/>
      <dgm:spPr/>
      <dgm:t>
        <a:bodyPr/>
        <a:lstStyle/>
        <a:p>
          <a:endParaRPr lang="en-US"/>
        </a:p>
      </dgm:t>
    </dgm:pt>
    <dgm:pt modelId="{45B12C3E-1DE4-4014-A203-857EFD6DF7C7}">
      <dgm:prSet/>
      <dgm:spPr/>
      <dgm:t>
        <a:bodyPr/>
        <a:lstStyle/>
        <a:p>
          <a:r>
            <a:rPr lang="en-IN" b="0" i="0"/>
            <a:t>ADVANTAGES</a:t>
          </a:r>
          <a:endParaRPr lang="en-US"/>
        </a:p>
      </dgm:t>
    </dgm:pt>
    <dgm:pt modelId="{E9EE1793-B0C2-4270-A166-01AD18373938}" type="parTrans" cxnId="{08CAF938-58D8-4AA7-B1B4-AB002D63B5D8}">
      <dgm:prSet/>
      <dgm:spPr/>
      <dgm:t>
        <a:bodyPr/>
        <a:lstStyle/>
        <a:p>
          <a:endParaRPr lang="en-US"/>
        </a:p>
      </dgm:t>
    </dgm:pt>
    <dgm:pt modelId="{9A5D1A86-A453-430D-BCE4-221126894CE5}" type="sibTrans" cxnId="{08CAF938-58D8-4AA7-B1B4-AB002D63B5D8}">
      <dgm:prSet/>
      <dgm:spPr/>
      <dgm:t>
        <a:bodyPr/>
        <a:lstStyle/>
        <a:p>
          <a:endParaRPr lang="en-US"/>
        </a:p>
      </dgm:t>
    </dgm:pt>
    <dgm:pt modelId="{24BF7890-2672-4D59-A2BB-13D2E4D38910}">
      <dgm:prSet/>
      <dgm:spPr/>
      <dgm:t>
        <a:bodyPr/>
        <a:lstStyle/>
        <a:p>
          <a:r>
            <a:rPr lang="en-IN" b="0" i="0"/>
            <a:t>APPLICATION</a:t>
          </a:r>
          <a:endParaRPr lang="en-US"/>
        </a:p>
      </dgm:t>
    </dgm:pt>
    <dgm:pt modelId="{F06BFDA7-0359-4EE1-A320-FFAAFFE5C131}" type="parTrans" cxnId="{D31E19DD-74BF-4F5D-98D9-6CCFD4539AA4}">
      <dgm:prSet/>
      <dgm:spPr/>
      <dgm:t>
        <a:bodyPr/>
        <a:lstStyle/>
        <a:p>
          <a:endParaRPr lang="en-US"/>
        </a:p>
      </dgm:t>
    </dgm:pt>
    <dgm:pt modelId="{1A073F7A-E121-46EA-99B8-7A1136DE2BF4}" type="sibTrans" cxnId="{D31E19DD-74BF-4F5D-98D9-6CCFD4539AA4}">
      <dgm:prSet/>
      <dgm:spPr/>
      <dgm:t>
        <a:bodyPr/>
        <a:lstStyle/>
        <a:p>
          <a:endParaRPr lang="en-US"/>
        </a:p>
      </dgm:t>
    </dgm:pt>
    <dgm:pt modelId="{EAAAF708-D652-4785-B043-ED07B8998E84}">
      <dgm:prSet/>
      <dgm:spPr/>
      <dgm:t>
        <a:bodyPr/>
        <a:lstStyle/>
        <a:p>
          <a:r>
            <a:rPr lang="en-IN" b="0" i="0"/>
            <a:t>FUTURE SCOPE</a:t>
          </a:r>
          <a:endParaRPr lang="en-US"/>
        </a:p>
      </dgm:t>
    </dgm:pt>
    <dgm:pt modelId="{91598162-10CF-440D-9D4C-7DE91E489066}" type="parTrans" cxnId="{E35B5D80-5521-44A0-BE5A-72FAF13102EA}">
      <dgm:prSet/>
      <dgm:spPr/>
      <dgm:t>
        <a:bodyPr/>
        <a:lstStyle/>
        <a:p>
          <a:endParaRPr lang="en-US"/>
        </a:p>
      </dgm:t>
    </dgm:pt>
    <dgm:pt modelId="{E84342A4-2737-428A-8D19-87FEE9A78F68}" type="sibTrans" cxnId="{E35B5D80-5521-44A0-BE5A-72FAF13102EA}">
      <dgm:prSet/>
      <dgm:spPr/>
      <dgm:t>
        <a:bodyPr/>
        <a:lstStyle/>
        <a:p>
          <a:endParaRPr lang="en-US"/>
        </a:p>
      </dgm:t>
    </dgm:pt>
    <dgm:pt modelId="{EF85CAA8-47A8-44AC-BADD-9D4B23812DC9}">
      <dgm:prSet/>
      <dgm:spPr/>
      <dgm:t>
        <a:bodyPr/>
        <a:lstStyle/>
        <a:p>
          <a:r>
            <a:rPr lang="en-IN" b="0" i="0"/>
            <a:t>REFERENCES</a:t>
          </a:r>
          <a:endParaRPr lang="en-US"/>
        </a:p>
      </dgm:t>
    </dgm:pt>
    <dgm:pt modelId="{0464291A-C490-4976-A061-45AAE05C96F4}" type="parTrans" cxnId="{84B5CA61-0CC0-4618-8542-3A6D1C8C284E}">
      <dgm:prSet/>
      <dgm:spPr/>
      <dgm:t>
        <a:bodyPr/>
        <a:lstStyle/>
        <a:p>
          <a:endParaRPr lang="en-US"/>
        </a:p>
      </dgm:t>
    </dgm:pt>
    <dgm:pt modelId="{F614621A-7FA2-4991-A91F-4AE65E80FA0F}" type="sibTrans" cxnId="{84B5CA61-0CC0-4618-8542-3A6D1C8C284E}">
      <dgm:prSet/>
      <dgm:spPr/>
      <dgm:t>
        <a:bodyPr/>
        <a:lstStyle/>
        <a:p>
          <a:endParaRPr lang="en-US"/>
        </a:p>
      </dgm:t>
    </dgm:pt>
    <dgm:pt modelId="{67B283D3-5D8D-4BC3-B416-B5FEBEE45C96}" type="pres">
      <dgm:prSet presAssocID="{9AE5D595-DBB6-4B1E-ACD9-AED08CA54E5E}" presName="Name0" presStyleCnt="0">
        <dgm:presLayoutVars>
          <dgm:dir/>
          <dgm:resizeHandles/>
        </dgm:presLayoutVars>
      </dgm:prSet>
      <dgm:spPr/>
    </dgm:pt>
    <dgm:pt modelId="{6A084A60-8875-4C0C-BEDE-89AE187DCBBA}" type="pres">
      <dgm:prSet presAssocID="{3E220A4B-763A-42EF-B8A1-EB865D5B0477}" presName="compNode" presStyleCnt="0"/>
      <dgm:spPr/>
    </dgm:pt>
    <dgm:pt modelId="{D755FFB3-B149-4DE1-B0AC-A0E9490F01F9}" type="pres">
      <dgm:prSet presAssocID="{3E220A4B-763A-42EF-B8A1-EB865D5B0477}" presName="dummyConnPt" presStyleCnt="0"/>
      <dgm:spPr/>
    </dgm:pt>
    <dgm:pt modelId="{2943E597-2561-4AD7-9D09-9A6E006BC459}" type="pres">
      <dgm:prSet presAssocID="{3E220A4B-763A-42EF-B8A1-EB865D5B0477}" presName="node" presStyleLbl="node1" presStyleIdx="0" presStyleCnt="13">
        <dgm:presLayoutVars>
          <dgm:bulletEnabled val="1"/>
        </dgm:presLayoutVars>
      </dgm:prSet>
      <dgm:spPr/>
    </dgm:pt>
    <dgm:pt modelId="{5AD533D5-03C5-4BCA-8D9A-6EE95FD20B19}" type="pres">
      <dgm:prSet presAssocID="{4F5F154E-F46B-4269-9B6C-F5108B4E5F6A}" presName="sibTrans" presStyleLbl="bgSibTrans2D1" presStyleIdx="0" presStyleCnt="12"/>
      <dgm:spPr/>
    </dgm:pt>
    <dgm:pt modelId="{AE61E331-87E9-4103-A798-6A93AEAAC350}" type="pres">
      <dgm:prSet presAssocID="{CDAB4907-E222-4D8D-83DF-69739F870AF7}" presName="compNode" presStyleCnt="0"/>
      <dgm:spPr/>
    </dgm:pt>
    <dgm:pt modelId="{D2B89FB4-F7AF-42FB-8713-6B73A819EFF1}" type="pres">
      <dgm:prSet presAssocID="{CDAB4907-E222-4D8D-83DF-69739F870AF7}" presName="dummyConnPt" presStyleCnt="0"/>
      <dgm:spPr/>
    </dgm:pt>
    <dgm:pt modelId="{12D95BDB-8F44-4D44-A293-0A5B6202C59A}" type="pres">
      <dgm:prSet presAssocID="{CDAB4907-E222-4D8D-83DF-69739F870AF7}" presName="node" presStyleLbl="node1" presStyleIdx="1" presStyleCnt="13">
        <dgm:presLayoutVars>
          <dgm:bulletEnabled val="1"/>
        </dgm:presLayoutVars>
      </dgm:prSet>
      <dgm:spPr/>
    </dgm:pt>
    <dgm:pt modelId="{73E32428-D85E-4B56-A6C8-69CD84A59580}" type="pres">
      <dgm:prSet presAssocID="{56DDFFDA-BE5D-4AB3-B35A-2EE3C7ECAED9}" presName="sibTrans" presStyleLbl="bgSibTrans2D1" presStyleIdx="1" presStyleCnt="12"/>
      <dgm:spPr/>
    </dgm:pt>
    <dgm:pt modelId="{0CFAC6CC-895F-48DD-BB91-4D8185F6EACE}" type="pres">
      <dgm:prSet presAssocID="{209A37F5-EE42-43A8-A00B-147E63101B8E}" presName="compNode" presStyleCnt="0"/>
      <dgm:spPr/>
    </dgm:pt>
    <dgm:pt modelId="{475C2808-B8AD-42D9-B636-08451ED58E64}" type="pres">
      <dgm:prSet presAssocID="{209A37F5-EE42-43A8-A00B-147E63101B8E}" presName="dummyConnPt" presStyleCnt="0"/>
      <dgm:spPr/>
    </dgm:pt>
    <dgm:pt modelId="{46D0E0A5-70BB-4793-B57A-5847EE33061C}" type="pres">
      <dgm:prSet presAssocID="{209A37F5-EE42-43A8-A00B-147E63101B8E}" presName="node" presStyleLbl="node1" presStyleIdx="2" presStyleCnt="13">
        <dgm:presLayoutVars>
          <dgm:bulletEnabled val="1"/>
        </dgm:presLayoutVars>
      </dgm:prSet>
      <dgm:spPr/>
    </dgm:pt>
    <dgm:pt modelId="{B6539704-CC04-41F6-9FBC-E9AAB729E0EE}" type="pres">
      <dgm:prSet presAssocID="{ED249251-93D1-493F-81DE-26E07C7EC571}" presName="sibTrans" presStyleLbl="bgSibTrans2D1" presStyleIdx="2" presStyleCnt="12"/>
      <dgm:spPr/>
    </dgm:pt>
    <dgm:pt modelId="{92CA609C-97BF-4B39-BDB0-7230F11AC2EA}" type="pres">
      <dgm:prSet presAssocID="{12F57F5D-E84D-4CE2-8B43-DC4E36E100EE}" presName="compNode" presStyleCnt="0"/>
      <dgm:spPr/>
    </dgm:pt>
    <dgm:pt modelId="{7810FE18-125E-49EB-8C49-C7FB86C01CFC}" type="pres">
      <dgm:prSet presAssocID="{12F57F5D-E84D-4CE2-8B43-DC4E36E100EE}" presName="dummyConnPt" presStyleCnt="0"/>
      <dgm:spPr/>
    </dgm:pt>
    <dgm:pt modelId="{536729BD-B1D6-4A78-81E4-3D9C15CCCCEA}" type="pres">
      <dgm:prSet presAssocID="{12F57F5D-E84D-4CE2-8B43-DC4E36E100EE}" presName="node" presStyleLbl="node1" presStyleIdx="3" presStyleCnt="13">
        <dgm:presLayoutVars>
          <dgm:bulletEnabled val="1"/>
        </dgm:presLayoutVars>
      </dgm:prSet>
      <dgm:spPr/>
    </dgm:pt>
    <dgm:pt modelId="{D25A13CF-AF0C-4FB4-859C-D9C9CE4DDF3F}" type="pres">
      <dgm:prSet presAssocID="{870D4E56-C7E5-4C31-AF1B-8F5DD98CEFA0}" presName="sibTrans" presStyleLbl="bgSibTrans2D1" presStyleIdx="3" presStyleCnt="12"/>
      <dgm:spPr/>
    </dgm:pt>
    <dgm:pt modelId="{29D7C67E-CE33-4D88-B1F3-12AEF251B864}" type="pres">
      <dgm:prSet presAssocID="{5232F7A9-2316-4E0E-9D19-C9C954972E29}" presName="compNode" presStyleCnt="0"/>
      <dgm:spPr/>
    </dgm:pt>
    <dgm:pt modelId="{D2235198-F20F-4995-81AB-6DBBEC976C4F}" type="pres">
      <dgm:prSet presAssocID="{5232F7A9-2316-4E0E-9D19-C9C954972E29}" presName="dummyConnPt" presStyleCnt="0"/>
      <dgm:spPr/>
    </dgm:pt>
    <dgm:pt modelId="{4B1C615F-C5E0-49AE-B614-62DA0838A6D4}" type="pres">
      <dgm:prSet presAssocID="{5232F7A9-2316-4E0E-9D19-C9C954972E29}" presName="node" presStyleLbl="node1" presStyleIdx="4" presStyleCnt="13">
        <dgm:presLayoutVars>
          <dgm:bulletEnabled val="1"/>
        </dgm:presLayoutVars>
      </dgm:prSet>
      <dgm:spPr/>
    </dgm:pt>
    <dgm:pt modelId="{1EDBE2EF-81E5-46D6-A508-E3A189D8A95A}" type="pres">
      <dgm:prSet presAssocID="{8F547E81-8DC4-46FD-96DF-732EC26B54C3}" presName="sibTrans" presStyleLbl="bgSibTrans2D1" presStyleIdx="4" presStyleCnt="12"/>
      <dgm:spPr/>
    </dgm:pt>
    <dgm:pt modelId="{C59656A9-602F-40E4-AB06-4359612C6AC6}" type="pres">
      <dgm:prSet presAssocID="{4E9F2C78-DCB0-445C-BC85-C37EACA4BDE4}" presName="compNode" presStyleCnt="0"/>
      <dgm:spPr/>
    </dgm:pt>
    <dgm:pt modelId="{6DC6AB6C-EDE2-4BBA-A002-BE5DA8F4E1A9}" type="pres">
      <dgm:prSet presAssocID="{4E9F2C78-DCB0-445C-BC85-C37EACA4BDE4}" presName="dummyConnPt" presStyleCnt="0"/>
      <dgm:spPr/>
    </dgm:pt>
    <dgm:pt modelId="{276B854D-A35C-4110-98E3-38B792F8B2F0}" type="pres">
      <dgm:prSet presAssocID="{4E9F2C78-DCB0-445C-BC85-C37EACA4BDE4}" presName="node" presStyleLbl="node1" presStyleIdx="5" presStyleCnt="13">
        <dgm:presLayoutVars>
          <dgm:bulletEnabled val="1"/>
        </dgm:presLayoutVars>
      </dgm:prSet>
      <dgm:spPr/>
    </dgm:pt>
    <dgm:pt modelId="{5F735BB6-881C-4DED-AA7F-9A16F770160F}" type="pres">
      <dgm:prSet presAssocID="{4795C55A-9DBF-4F02-A56B-7BD576B24A87}" presName="sibTrans" presStyleLbl="bgSibTrans2D1" presStyleIdx="5" presStyleCnt="12"/>
      <dgm:spPr/>
    </dgm:pt>
    <dgm:pt modelId="{43946073-0497-4DBB-9D12-2AD9FFE131CD}" type="pres">
      <dgm:prSet presAssocID="{72397F0E-1F93-4ECD-A0C7-2AF6FFA39518}" presName="compNode" presStyleCnt="0"/>
      <dgm:spPr/>
    </dgm:pt>
    <dgm:pt modelId="{8C946AD7-32FA-42D8-A8A2-2E2A517D6705}" type="pres">
      <dgm:prSet presAssocID="{72397F0E-1F93-4ECD-A0C7-2AF6FFA39518}" presName="dummyConnPt" presStyleCnt="0"/>
      <dgm:spPr/>
    </dgm:pt>
    <dgm:pt modelId="{44592F34-85C3-4ED6-81E0-AA68D3719AA8}" type="pres">
      <dgm:prSet presAssocID="{72397F0E-1F93-4ECD-A0C7-2AF6FFA39518}" presName="node" presStyleLbl="node1" presStyleIdx="6" presStyleCnt="13">
        <dgm:presLayoutVars>
          <dgm:bulletEnabled val="1"/>
        </dgm:presLayoutVars>
      </dgm:prSet>
      <dgm:spPr/>
    </dgm:pt>
    <dgm:pt modelId="{D46CF30C-E88D-4A0B-AF25-2F411E3C5D82}" type="pres">
      <dgm:prSet presAssocID="{C09E1BDE-9FEE-4686-B417-338DE30E7418}" presName="sibTrans" presStyleLbl="bgSibTrans2D1" presStyleIdx="6" presStyleCnt="12"/>
      <dgm:spPr/>
    </dgm:pt>
    <dgm:pt modelId="{CC6514F0-F4BC-4445-AFB9-B8A5D0D866B7}" type="pres">
      <dgm:prSet presAssocID="{010C1D12-A79C-497F-B01B-0535C2EDDB50}" presName="compNode" presStyleCnt="0"/>
      <dgm:spPr/>
    </dgm:pt>
    <dgm:pt modelId="{380A2008-4CFA-454C-8AFE-7872088DC678}" type="pres">
      <dgm:prSet presAssocID="{010C1D12-A79C-497F-B01B-0535C2EDDB50}" presName="dummyConnPt" presStyleCnt="0"/>
      <dgm:spPr/>
    </dgm:pt>
    <dgm:pt modelId="{842517D0-6A56-4A80-8128-1EAF11657E8E}" type="pres">
      <dgm:prSet presAssocID="{010C1D12-A79C-497F-B01B-0535C2EDDB50}" presName="node" presStyleLbl="node1" presStyleIdx="7" presStyleCnt="13">
        <dgm:presLayoutVars>
          <dgm:bulletEnabled val="1"/>
        </dgm:presLayoutVars>
      </dgm:prSet>
      <dgm:spPr/>
    </dgm:pt>
    <dgm:pt modelId="{59F8C8C0-7AF0-4236-9E6F-28DDF306CB62}" type="pres">
      <dgm:prSet presAssocID="{43C5476F-327A-400A-B0BB-BF42F57071EE}" presName="sibTrans" presStyleLbl="bgSibTrans2D1" presStyleIdx="7" presStyleCnt="12"/>
      <dgm:spPr/>
    </dgm:pt>
    <dgm:pt modelId="{1D7B2A4B-3A3A-45CD-AE83-E02ED12010BB}" type="pres">
      <dgm:prSet presAssocID="{52EA88CE-D7DD-4BC7-B322-1D4A0131DAA5}" presName="compNode" presStyleCnt="0"/>
      <dgm:spPr/>
    </dgm:pt>
    <dgm:pt modelId="{2EA8A703-A450-472E-9486-7B8FFBDD3447}" type="pres">
      <dgm:prSet presAssocID="{52EA88CE-D7DD-4BC7-B322-1D4A0131DAA5}" presName="dummyConnPt" presStyleCnt="0"/>
      <dgm:spPr/>
    </dgm:pt>
    <dgm:pt modelId="{148BF4EF-6244-46B4-9027-B32976AB5C30}" type="pres">
      <dgm:prSet presAssocID="{52EA88CE-D7DD-4BC7-B322-1D4A0131DAA5}" presName="node" presStyleLbl="node1" presStyleIdx="8" presStyleCnt="13">
        <dgm:presLayoutVars>
          <dgm:bulletEnabled val="1"/>
        </dgm:presLayoutVars>
      </dgm:prSet>
      <dgm:spPr/>
    </dgm:pt>
    <dgm:pt modelId="{21449496-36B4-4B7B-A10A-8B51E017C833}" type="pres">
      <dgm:prSet presAssocID="{104C992F-6186-46A6-A420-9A1E5C950C0F}" presName="sibTrans" presStyleLbl="bgSibTrans2D1" presStyleIdx="8" presStyleCnt="12"/>
      <dgm:spPr/>
    </dgm:pt>
    <dgm:pt modelId="{8B6A5D9E-7DB1-4DB8-B5D7-490624C3657A}" type="pres">
      <dgm:prSet presAssocID="{45B12C3E-1DE4-4014-A203-857EFD6DF7C7}" presName="compNode" presStyleCnt="0"/>
      <dgm:spPr/>
    </dgm:pt>
    <dgm:pt modelId="{066EA8DB-CA38-491D-9DF1-998384A73E40}" type="pres">
      <dgm:prSet presAssocID="{45B12C3E-1DE4-4014-A203-857EFD6DF7C7}" presName="dummyConnPt" presStyleCnt="0"/>
      <dgm:spPr/>
    </dgm:pt>
    <dgm:pt modelId="{A37C7963-31E8-4AEC-8C74-64A4854C1475}" type="pres">
      <dgm:prSet presAssocID="{45B12C3E-1DE4-4014-A203-857EFD6DF7C7}" presName="node" presStyleLbl="node1" presStyleIdx="9" presStyleCnt="13">
        <dgm:presLayoutVars>
          <dgm:bulletEnabled val="1"/>
        </dgm:presLayoutVars>
      </dgm:prSet>
      <dgm:spPr/>
    </dgm:pt>
    <dgm:pt modelId="{ADA22A8D-3FF9-4D30-99EB-A0F66D6F468C}" type="pres">
      <dgm:prSet presAssocID="{9A5D1A86-A453-430D-BCE4-221126894CE5}" presName="sibTrans" presStyleLbl="bgSibTrans2D1" presStyleIdx="9" presStyleCnt="12"/>
      <dgm:spPr/>
    </dgm:pt>
    <dgm:pt modelId="{CD4CCAAC-EEB4-4B05-BA51-187DE0DB0090}" type="pres">
      <dgm:prSet presAssocID="{24BF7890-2672-4D59-A2BB-13D2E4D38910}" presName="compNode" presStyleCnt="0"/>
      <dgm:spPr/>
    </dgm:pt>
    <dgm:pt modelId="{A94BC745-DF09-461E-A6EB-2665713BB08E}" type="pres">
      <dgm:prSet presAssocID="{24BF7890-2672-4D59-A2BB-13D2E4D38910}" presName="dummyConnPt" presStyleCnt="0"/>
      <dgm:spPr/>
    </dgm:pt>
    <dgm:pt modelId="{0C7460FA-CB8F-492F-83F1-A6C3A3BD214E}" type="pres">
      <dgm:prSet presAssocID="{24BF7890-2672-4D59-A2BB-13D2E4D38910}" presName="node" presStyleLbl="node1" presStyleIdx="10" presStyleCnt="13">
        <dgm:presLayoutVars>
          <dgm:bulletEnabled val="1"/>
        </dgm:presLayoutVars>
      </dgm:prSet>
      <dgm:spPr/>
    </dgm:pt>
    <dgm:pt modelId="{097FE436-EAF0-4C2C-83B7-77810044DB7C}" type="pres">
      <dgm:prSet presAssocID="{1A073F7A-E121-46EA-99B8-7A1136DE2BF4}" presName="sibTrans" presStyleLbl="bgSibTrans2D1" presStyleIdx="10" presStyleCnt="12"/>
      <dgm:spPr/>
    </dgm:pt>
    <dgm:pt modelId="{3704458B-65B3-4C43-8DFA-6F68D2732B13}" type="pres">
      <dgm:prSet presAssocID="{EAAAF708-D652-4785-B043-ED07B8998E84}" presName="compNode" presStyleCnt="0"/>
      <dgm:spPr/>
    </dgm:pt>
    <dgm:pt modelId="{1C94370C-51E5-4364-9F51-5B98D0033CE7}" type="pres">
      <dgm:prSet presAssocID="{EAAAF708-D652-4785-B043-ED07B8998E84}" presName="dummyConnPt" presStyleCnt="0"/>
      <dgm:spPr/>
    </dgm:pt>
    <dgm:pt modelId="{9DD48696-B297-49F9-A51B-EA38D0409890}" type="pres">
      <dgm:prSet presAssocID="{EAAAF708-D652-4785-B043-ED07B8998E84}" presName="node" presStyleLbl="node1" presStyleIdx="11" presStyleCnt="13">
        <dgm:presLayoutVars>
          <dgm:bulletEnabled val="1"/>
        </dgm:presLayoutVars>
      </dgm:prSet>
      <dgm:spPr/>
    </dgm:pt>
    <dgm:pt modelId="{E435E700-1E6E-4288-83E0-2C0CF5E69989}" type="pres">
      <dgm:prSet presAssocID="{E84342A4-2737-428A-8D19-87FEE9A78F68}" presName="sibTrans" presStyleLbl="bgSibTrans2D1" presStyleIdx="11" presStyleCnt="12"/>
      <dgm:spPr/>
    </dgm:pt>
    <dgm:pt modelId="{243A6F7F-8D50-4BCD-ADDA-3D556169FAE9}" type="pres">
      <dgm:prSet presAssocID="{EF85CAA8-47A8-44AC-BADD-9D4B23812DC9}" presName="compNode" presStyleCnt="0"/>
      <dgm:spPr/>
    </dgm:pt>
    <dgm:pt modelId="{AE5B0961-6739-47A8-B3E9-4E180E8414B4}" type="pres">
      <dgm:prSet presAssocID="{EF85CAA8-47A8-44AC-BADD-9D4B23812DC9}" presName="dummyConnPt" presStyleCnt="0"/>
      <dgm:spPr/>
    </dgm:pt>
    <dgm:pt modelId="{C7C2309E-4416-471D-98FA-7337173F689A}" type="pres">
      <dgm:prSet presAssocID="{EF85CAA8-47A8-44AC-BADD-9D4B23812DC9}" presName="node" presStyleLbl="node1" presStyleIdx="12" presStyleCnt="13">
        <dgm:presLayoutVars>
          <dgm:bulletEnabled val="1"/>
        </dgm:presLayoutVars>
      </dgm:prSet>
      <dgm:spPr/>
    </dgm:pt>
  </dgm:ptLst>
  <dgm:cxnLst>
    <dgm:cxn modelId="{02779100-89D1-4717-B7C8-6E34AB6AD005}" srcId="{9AE5D595-DBB6-4B1E-ACD9-AED08CA54E5E}" destId="{52EA88CE-D7DD-4BC7-B322-1D4A0131DAA5}" srcOrd="8" destOrd="0" parTransId="{0331FA4A-BEC3-4194-BC17-95777EE54446}" sibTransId="{104C992F-6186-46A6-A420-9A1E5C950C0F}"/>
    <dgm:cxn modelId="{C7FDEF09-56A8-4701-A9AE-CBF9964B0218}" type="presOf" srcId="{3E220A4B-763A-42EF-B8A1-EB865D5B0477}" destId="{2943E597-2561-4AD7-9D09-9A6E006BC459}" srcOrd="0" destOrd="0" presId="urn:microsoft.com/office/officeart/2005/8/layout/bProcess4"/>
    <dgm:cxn modelId="{3DD8C51F-8A69-4F6B-991D-B993FB80D318}" type="presOf" srcId="{5232F7A9-2316-4E0E-9D19-C9C954972E29}" destId="{4B1C615F-C5E0-49AE-B614-62DA0838A6D4}" srcOrd="0" destOrd="0" presId="urn:microsoft.com/office/officeart/2005/8/layout/bProcess4"/>
    <dgm:cxn modelId="{3F813F22-18F7-4BEF-8E17-73973C9B2605}" type="presOf" srcId="{870D4E56-C7E5-4C31-AF1B-8F5DD98CEFA0}" destId="{D25A13CF-AF0C-4FB4-859C-D9C9CE4DDF3F}" srcOrd="0" destOrd="0" presId="urn:microsoft.com/office/officeart/2005/8/layout/bProcess4"/>
    <dgm:cxn modelId="{1F367D2A-F8B2-44F2-B511-23A5D04A1C8F}" type="presOf" srcId="{EF85CAA8-47A8-44AC-BADD-9D4B23812DC9}" destId="{C7C2309E-4416-471D-98FA-7337173F689A}" srcOrd="0" destOrd="0" presId="urn:microsoft.com/office/officeart/2005/8/layout/bProcess4"/>
    <dgm:cxn modelId="{8C64112C-0474-4127-9428-206197A97A72}" type="presOf" srcId="{010C1D12-A79C-497F-B01B-0535C2EDDB50}" destId="{842517D0-6A56-4A80-8128-1EAF11657E8E}" srcOrd="0" destOrd="0" presId="urn:microsoft.com/office/officeart/2005/8/layout/bProcess4"/>
    <dgm:cxn modelId="{DFD8CE36-B8A1-44AA-B2B0-9F893B2AF1A2}" type="presOf" srcId="{24BF7890-2672-4D59-A2BB-13D2E4D38910}" destId="{0C7460FA-CB8F-492F-83F1-A6C3A3BD214E}" srcOrd="0" destOrd="0" presId="urn:microsoft.com/office/officeart/2005/8/layout/bProcess4"/>
    <dgm:cxn modelId="{08CAF938-58D8-4AA7-B1B4-AB002D63B5D8}" srcId="{9AE5D595-DBB6-4B1E-ACD9-AED08CA54E5E}" destId="{45B12C3E-1DE4-4014-A203-857EFD6DF7C7}" srcOrd="9" destOrd="0" parTransId="{E9EE1793-B0C2-4270-A166-01AD18373938}" sibTransId="{9A5D1A86-A453-430D-BCE4-221126894CE5}"/>
    <dgm:cxn modelId="{312D703F-B390-4820-BBE5-A733131DD0A5}" type="presOf" srcId="{72397F0E-1F93-4ECD-A0C7-2AF6FFA39518}" destId="{44592F34-85C3-4ED6-81E0-AA68D3719AA8}" srcOrd="0" destOrd="0" presId="urn:microsoft.com/office/officeart/2005/8/layout/bProcess4"/>
    <dgm:cxn modelId="{5787295F-5032-4FA3-8C05-683783C9290A}" srcId="{9AE5D595-DBB6-4B1E-ACD9-AED08CA54E5E}" destId="{72397F0E-1F93-4ECD-A0C7-2AF6FFA39518}" srcOrd="6" destOrd="0" parTransId="{04E549CA-819E-4EA2-B6C7-C632FD1E9136}" sibTransId="{C09E1BDE-9FEE-4686-B417-338DE30E7418}"/>
    <dgm:cxn modelId="{84B5CA61-0CC0-4618-8542-3A6D1C8C284E}" srcId="{9AE5D595-DBB6-4B1E-ACD9-AED08CA54E5E}" destId="{EF85CAA8-47A8-44AC-BADD-9D4B23812DC9}" srcOrd="12" destOrd="0" parTransId="{0464291A-C490-4976-A061-45AAE05C96F4}" sibTransId="{F614621A-7FA2-4991-A91F-4AE65E80FA0F}"/>
    <dgm:cxn modelId="{12980146-DFC9-4B82-8F4A-44C3B0029258}" srcId="{9AE5D595-DBB6-4B1E-ACD9-AED08CA54E5E}" destId="{010C1D12-A79C-497F-B01B-0535C2EDDB50}" srcOrd="7" destOrd="0" parTransId="{6413C793-E4D0-4964-8D3D-5521CDB0A24F}" sibTransId="{43C5476F-327A-400A-B0BB-BF42F57071EE}"/>
    <dgm:cxn modelId="{5A33E666-8AE7-4D08-AF45-FBEDA7E6EC79}" srcId="{9AE5D595-DBB6-4B1E-ACD9-AED08CA54E5E}" destId="{5232F7A9-2316-4E0E-9D19-C9C954972E29}" srcOrd="4" destOrd="0" parTransId="{1980944D-3DE9-4F8C-A980-1588A9F4C9F0}" sibTransId="{8F547E81-8DC4-46FD-96DF-732EC26B54C3}"/>
    <dgm:cxn modelId="{83B5C168-034B-400D-BBE5-F3F86E397A8A}" type="presOf" srcId="{43C5476F-327A-400A-B0BB-BF42F57071EE}" destId="{59F8C8C0-7AF0-4236-9E6F-28DDF306CB62}" srcOrd="0" destOrd="0" presId="urn:microsoft.com/office/officeart/2005/8/layout/bProcess4"/>
    <dgm:cxn modelId="{A7E8C96B-491A-41CB-98D5-36F6D904F3DE}" type="presOf" srcId="{45B12C3E-1DE4-4014-A203-857EFD6DF7C7}" destId="{A37C7963-31E8-4AEC-8C74-64A4854C1475}" srcOrd="0" destOrd="0" presId="urn:microsoft.com/office/officeart/2005/8/layout/bProcess4"/>
    <dgm:cxn modelId="{C2F03A6D-D12B-40F7-AA10-9C86FBFDECA2}" type="presOf" srcId="{4795C55A-9DBF-4F02-A56B-7BD576B24A87}" destId="{5F735BB6-881C-4DED-AA7F-9A16F770160F}" srcOrd="0" destOrd="0" presId="urn:microsoft.com/office/officeart/2005/8/layout/bProcess4"/>
    <dgm:cxn modelId="{3E1F1C70-7145-460A-8B52-77F5BBEDECCF}" type="presOf" srcId="{CDAB4907-E222-4D8D-83DF-69739F870AF7}" destId="{12D95BDB-8F44-4D44-A293-0A5B6202C59A}" srcOrd="0" destOrd="0" presId="urn:microsoft.com/office/officeart/2005/8/layout/bProcess4"/>
    <dgm:cxn modelId="{A5D10672-7224-4241-9DB9-4EA2603CFE8A}" srcId="{9AE5D595-DBB6-4B1E-ACD9-AED08CA54E5E}" destId="{4E9F2C78-DCB0-445C-BC85-C37EACA4BDE4}" srcOrd="5" destOrd="0" parTransId="{19387D63-0A1E-46D4-A106-A0816F7B3835}" sibTransId="{4795C55A-9DBF-4F02-A56B-7BD576B24A87}"/>
    <dgm:cxn modelId="{2DC08553-F96A-4477-A61C-FB495D37DC73}" type="presOf" srcId="{56DDFFDA-BE5D-4AB3-B35A-2EE3C7ECAED9}" destId="{73E32428-D85E-4B56-A6C8-69CD84A59580}" srcOrd="0" destOrd="0" presId="urn:microsoft.com/office/officeart/2005/8/layout/bProcess4"/>
    <dgm:cxn modelId="{C36D1355-772F-4497-8907-B4944CBDA4C9}" type="presOf" srcId="{E84342A4-2737-428A-8D19-87FEE9A78F68}" destId="{E435E700-1E6E-4288-83E0-2C0CF5E69989}" srcOrd="0" destOrd="0" presId="urn:microsoft.com/office/officeart/2005/8/layout/bProcess4"/>
    <dgm:cxn modelId="{8F238058-26C6-4268-93EF-C15F58FBE9EF}" type="presOf" srcId="{1A073F7A-E121-46EA-99B8-7A1136DE2BF4}" destId="{097FE436-EAF0-4C2C-83B7-77810044DB7C}" srcOrd="0" destOrd="0" presId="urn:microsoft.com/office/officeart/2005/8/layout/bProcess4"/>
    <dgm:cxn modelId="{D015FB78-D7B4-4078-A117-C3A38B205B7E}" srcId="{9AE5D595-DBB6-4B1E-ACD9-AED08CA54E5E}" destId="{209A37F5-EE42-43A8-A00B-147E63101B8E}" srcOrd="2" destOrd="0" parTransId="{0AD411DD-7DA2-4620-B8F8-FC5CB8B7CDD0}" sibTransId="{ED249251-93D1-493F-81DE-26E07C7EC571}"/>
    <dgm:cxn modelId="{E35B5D80-5521-44A0-BE5A-72FAF13102EA}" srcId="{9AE5D595-DBB6-4B1E-ACD9-AED08CA54E5E}" destId="{EAAAF708-D652-4785-B043-ED07B8998E84}" srcOrd="11" destOrd="0" parTransId="{91598162-10CF-440D-9D4C-7DE91E489066}" sibTransId="{E84342A4-2737-428A-8D19-87FEE9A78F68}"/>
    <dgm:cxn modelId="{8E5C748C-7615-452B-B450-2B1B126073D5}" type="presOf" srcId="{52EA88CE-D7DD-4BC7-B322-1D4A0131DAA5}" destId="{148BF4EF-6244-46B4-9027-B32976AB5C30}" srcOrd="0" destOrd="0" presId="urn:microsoft.com/office/officeart/2005/8/layout/bProcess4"/>
    <dgm:cxn modelId="{F39B3392-4353-4B3F-81D4-C4EAE78DF1DE}" type="presOf" srcId="{4F5F154E-F46B-4269-9B6C-F5108B4E5F6A}" destId="{5AD533D5-03C5-4BCA-8D9A-6EE95FD20B19}" srcOrd="0" destOrd="0" presId="urn:microsoft.com/office/officeart/2005/8/layout/bProcess4"/>
    <dgm:cxn modelId="{E46E3695-E02C-4BFF-9452-EDF4CD18C8C9}" type="presOf" srcId="{12F57F5D-E84D-4CE2-8B43-DC4E36E100EE}" destId="{536729BD-B1D6-4A78-81E4-3D9C15CCCCEA}" srcOrd="0" destOrd="0" presId="urn:microsoft.com/office/officeart/2005/8/layout/bProcess4"/>
    <dgm:cxn modelId="{ECC5D4A1-8070-42EA-A4F5-7A0F5CB2F412}" type="presOf" srcId="{9AE5D595-DBB6-4B1E-ACD9-AED08CA54E5E}" destId="{67B283D3-5D8D-4BC3-B416-B5FEBEE45C96}" srcOrd="0" destOrd="0" presId="urn:microsoft.com/office/officeart/2005/8/layout/bProcess4"/>
    <dgm:cxn modelId="{18B87AA4-C4F2-491E-83EB-C07389C74491}" srcId="{9AE5D595-DBB6-4B1E-ACD9-AED08CA54E5E}" destId="{CDAB4907-E222-4D8D-83DF-69739F870AF7}" srcOrd="1" destOrd="0" parTransId="{E58F28BB-52A6-457A-9E26-BFB7F62F6DF3}" sibTransId="{56DDFFDA-BE5D-4AB3-B35A-2EE3C7ECAED9}"/>
    <dgm:cxn modelId="{2B6AD8A9-469A-414D-A385-E97183839E8C}" type="presOf" srcId="{EAAAF708-D652-4785-B043-ED07B8998E84}" destId="{9DD48696-B297-49F9-A51B-EA38D0409890}" srcOrd="0" destOrd="0" presId="urn:microsoft.com/office/officeart/2005/8/layout/bProcess4"/>
    <dgm:cxn modelId="{F7E47CAD-5732-44E0-8DC0-3645EBC99F54}" type="presOf" srcId="{9A5D1A86-A453-430D-BCE4-221126894CE5}" destId="{ADA22A8D-3FF9-4D30-99EB-A0F66D6F468C}" srcOrd="0" destOrd="0" presId="urn:microsoft.com/office/officeart/2005/8/layout/bProcess4"/>
    <dgm:cxn modelId="{2A8AC9C8-928B-4D04-9803-05E54F324146}" srcId="{9AE5D595-DBB6-4B1E-ACD9-AED08CA54E5E}" destId="{3E220A4B-763A-42EF-B8A1-EB865D5B0477}" srcOrd="0" destOrd="0" parTransId="{8E423826-2344-490D-8581-5478304BB0AD}" sibTransId="{4F5F154E-F46B-4269-9B6C-F5108B4E5F6A}"/>
    <dgm:cxn modelId="{18BA1ACE-D5BE-4C85-8C54-CE657DE5B73B}" type="presOf" srcId="{8F547E81-8DC4-46FD-96DF-732EC26B54C3}" destId="{1EDBE2EF-81E5-46D6-A508-E3A189D8A95A}" srcOrd="0" destOrd="0" presId="urn:microsoft.com/office/officeart/2005/8/layout/bProcess4"/>
    <dgm:cxn modelId="{4D5ABCD4-771B-4ED5-A29B-63556495B1DE}" type="presOf" srcId="{209A37F5-EE42-43A8-A00B-147E63101B8E}" destId="{46D0E0A5-70BB-4793-B57A-5847EE33061C}" srcOrd="0" destOrd="0" presId="urn:microsoft.com/office/officeart/2005/8/layout/bProcess4"/>
    <dgm:cxn modelId="{02D018D7-D96E-47EB-AD1B-27972A67874D}" type="presOf" srcId="{ED249251-93D1-493F-81DE-26E07C7EC571}" destId="{B6539704-CC04-41F6-9FBC-E9AAB729E0EE}" srcOrd="0" destOrd="0" presId="urn:microsoft.com/office/officeart/2005/8/layout/bProcess4"/>
    <dgm:cxn modelId="{658E92DC-2B67-40FF-AFFC-D4789D2CE506}" type="presOf" srcId="{4E9F2C78-DCB0-445C-BC85-C37EACA4BDE4}" destId="{276B854D-A35C-4110-98E3-38B792F8B2F0}" srcOrd="0" destOrd="0" presId="urn:microsoft.com/office/officeart/2005/8/layout/bProcess4"/>
    <dgm:cxn modelId="{D31E19DD-74BF-4F5D-98D9-6CCFD4539AA4}" srcId="{9AE5D595-DBB6-4B1E-ACD9-AED08CA54E5E}" destId="{24BF7890-2672-4D59-A2BB-13D2E4D38910}" srcOrd="10" destOrd="0" parTransId="{F06BFDA7-0359-4EE1-A320-FFAAFFE5C131}" sibTransId="{1A073F7A-E121-46EA-99B8-7A1136DE2BF4}"/>
    <dgm:cxn modelId="{7B509ADE-82DE-40AC-912A-AC47A7D4049E}" type="presOf" srcId="{C09E1BDE-9FEE-4686-B417-338DE30E7418}" destId="{D46CF30C-E88D-4A0B-AF25-2F411E3C5D82}" srcOrd="0" destOrd="0" presId="urn:microsoft.com/office/officeart/2005/8/layout/bProcess4"/>
    <dgm:cxn modelId="{8831BAE8-A921-464D-8E8E-634A8D79D771}" type="presOf" srcId="{104C992F-6186-46A6-A420-9A1E5C950C0F}" destId="{21449496-36B4-4B7B-A10A-8B51E017C833}" srcOrd="0" destOrd="0" presId="urn:microsoft.com/office/officeart/2005/8/layout/bProcess4"/>
    <dgm:cxn modelId="{4EC15CFE-1729-48EA-8A7F-7C2DBE0F1ED7}" srcId="{9AE5D595-DBB6-4B1E-ACD9-AED08CA54E5E}" destId="{12F57F5D-E84D-4CE2-8B43-DC4E36E100EE}" srcOrd="3" destOrd="0" parTransId="{6ADCCA87-0915-44C4-B15F-8065C45D5B47}" sibTransId="{870D4E56-C7E5-4C31-AF1B-8F5DD98CEFA0}"/>
    <dgm:cxn modelId="{93734507-24AA-4D05-89F0-AA881620054C}" type="presParOf" srcId="{67B283D3-5D8D-4BC3-B416-B5FEBEE45C96}" destId="{6A084A60-8875-4C0C-BEDE-89AE187DCBBA}" srcOrd="0" destOrd="0" presId="urn:microsoft.com/office/officeart/2005/8/layout/bProcess4"/>
    <dgm:cxn modelId="{9EBE75A2-1F88-42D7-842D-74E0CDF5795A}" type="presParOf" srcId="{6A084A60-8875-4C0C-BEDE-89AE187DCBBA}" destId="{D755FFB3-B149-4DE1-B0AC-A0E9490F01F9}" srcOrd="0" destOrd="0" presId="urn:microsoft.com/office/officeart/2005/8/layout/bProcess4"/>
    <dgm:cxn modelId="{21976781-96F8-4E6E-910A-F90D7E70D57D}" type="presParOf" srcId="{6A084A60-8875-4C0C-BEDE-89AE187DCBBA}" destId="{2943E597-2561-4AD7-9D09-9A6E006BC459}" srcOrd="1" destOrd="0" presId="urn:microsoft.com/office/officeart/2005/8/layout/bProcess4"/>
    <dgm:cxn modelId="{F86B4D48-F062-46D4-B4B9-9863D83B067B}" type="presParOf" srcId="{67B283D3-5D8D-4BC3-B416-B5FEBEE45C96}" destId="{5AD533D5-03C5-4BCA-8D9A-6EE95FD20B19}" srcOrd="1" destOrd="0" presId="urn:microsoft.com/office/officeart/2005/8/layout/bProcess4"/>
    <dgm:cxn modelId="{4F733EB2-8937-4015-BD53-1778856481FD}" type="presParOf" srcId="{67B283D3-5D8D-4BC3-B416-B5FEBEE45C96}" destId="{AE61E331-87E9-4103-A798-6A93AEAAC350}" srcOrd="2" destOrd="0" presId="urn:microsoft.com/office/officeart/2005/8/layout/bProcess4"/>
    <dgm:cxn modelId="{FE5417A4-1789-4245-8DC8-51E80A2A59AC}" type="presParOf" srcId="{AE61E331-87E9-4103-A798-6A93AEAAC350}" destId="{D2B89FB4-F7AF-42FB-8713-6B73A819EFF1}" srcOrd="0" destOrd="0" presId="urn:microsoft.com/office/officeart/2005/8/layout/bProcess4"/>
    <dgm:cxn modelId="{656DFDFB-94A8-45F8-8E7E-18607A3DE2A3}" type="presParOf" srcId="{AE61E331-87E9-4103-A798-6A93AEAAC350}" destId="{12D95BDB-8F44-4D44-A293-0A5B6202C59A}" srcOrd="1" destOrd="0" presId="urn:microsoft.com/office/officeart/2005/8/layout/bProcess4"/>
    <dgm:cxn modelId="{AEE78652-D66C-48DE-8298-8F5BAD70B270}" type="presParOf" srcId="{67B283D3-5D8D-4BC3-B416-B5FEBEE45C96}" destId="{73E32428-D85E-4B56-A6C8-69CD84A59580}" srcOrd="3" destOrd="0" presId="urn:microsoft.com/office/officeart/2005/8/layout/bProcess4"/>
    <dgm:cxn modelId="{52DE9242-9717-448E-82DA-771C9EAC6C64}" type="presParOf" srcId="{67B283D3-5D8D-4BC3-B416-B5FEBEE45C96}" destId="{0CFAC6CC-895F-48DD-BB91-4D8185F6EACE}" srcOrd="4" destOrd="0" presId="urn:microsoft.com/office/officeart/2005/8/layout/bProcess4"/>
    <dgm:cxn modelId="{50BE3A3E-AD9C-432A-AC00-6D3A5E19303C}" type="presParOf" srcId="{0CFAC6CC-895F-48DD-BB91-4D8185F6EACE}" destId="{475C2808-B8AD-42D9-B636-08451ED58E64}" srcOrd="0" destOrd="0" presId="urn:microsoft.com/office/officeart/2005/8/layout/bProcess4"/>
    <dgm:cxn modelId="{B081C17D-B56F-4122-841D-6E5AAD9371BF}" type="presParOf" srcId="{0CFAC6CC-895F-48DD-BB91-4D8185F6EACE}" destId="{46D0E0A5-70BB-4793-B57A-5847EE33061C}" srcOrd="1" destOrd="0" presId="urn:microsoft.com/office/officeart/2005/8/layout/bProcess4"/>
    <dgm:cxn modelId="{97ACDD6F-111D-42FB-AC37-C77A9DA59FFD}" type="presParOf" srcId="{67B283D3-5D8D-4BC3-B416-B5FEBEE45C96}" destId="{B6539704-CC04-41F6-9FBC-E9AAB729E0EE}" srcOrd="5" destOrd="0" presId="urn:microsoft.com/office/officeart/2005/8/layout/bProcess4"/>
    <dgm:cxn modelId="{55E76F86-E206-45C8-87EF-C76713407630}" type="presParOf" srcId="{67B283D3-5D8D-4BC3-B416-B5FEBEE45C96}" destId="{92CA609C-97BF-4B39-BDB0-7230F11AC2EA}" srcOrd="6" destOrd="0" presId="urn:microsoft.com/office/officeart/2005/8/layout/bProcess4"/>
    <dgm:cxn modelId="{DDFDC783-6597-4D55-AE2A-93508B46135C}" type="presParOf" srcId="{92CA609C-97BF-4B39-BDB0-7230F11AC2EA}" destId="{7810FE18-125E-49EB-8C49-C7FB86C01CFC}" srcOrd="0" destOrd="0" presId="urn:microsoft.com/office/officeart/2005/8/layout/bProcess4"/>
    <dgm:cxn modelId="{7B4D08E1-A49A-4D5F-A89D-B415C3909C13}" type="presParOf" srcId="{92CA609C-97BF-4B39-BDB0-7230F11AC2EA}" destId="{536729BD-B1D6-4A78-81E4-3D9C15CCCCEA}" srcOrd="1" destOrd="0" presId="urn:microsoft.com/office/officeart/2005/8/layout/bProcess4"/>
    <dgm:cxn modelId="{E6E69C6F-E08E-40AB-89A6-0D4996D98A35}" type="presParOf" srcId="{67B283D3-5D8D-4BC3-B416-B5FEBEE45C96}" destId="{D25A13CF-AF0C-4FB4-859C-D9C9CE4DDF3F}" srcOrd="7" destOrd="0" presId="urn:microsoft.com/office/officeart/2005/8/layout/bProcess4"/>
    <dgm:cxn modelId="{991667AF-756B-496F-89B8-BC6B6DA0EE7D}" type="presParOf" srcId="{67B283D3-5D8D-4BC3-B416-B5FEBEE45C96}" destId="{29D7C67E-CE33-4D88-B1F3-12AEF251B864}" srcOrd="8" destOrd="0" presId="urn:microsoft.com/office/officeart/2005/8/layout/bProcess4"/>
    <dgm:cxn modelId="{24155742-842D-47BA-8CC7-6D169501EE5F}" type="presParOf" srcId="{29D7C67E-CE33-4D88-B1F3-12AEF251B864}" destId="{D2235198-F20F-4995-81AB-6DBBEC976C4F}" srcOrd="0" destOrd="0" presId="urn:microsoft.com/office/officeart/2005/8/layout/bProcess4"/>
    <dgm:cxn modelId="{D0FAE887-AE2B-4E38-85A9-77B9DE3001E0}" type="presParOf" srcId="{29D7C67E-CE33-4D88-B1F3-12AEF251B864}" destId="{4B1C615F-C5E0-49AE-B614-62DA0838A6D4}" srcOrd="1" destOrd="0" presId="urn:microsoft.com/office/officeart/2005/8/layout/bProcess4"/>
    <dgm:cxn modelId="{844FB563-765F-4044-8D79-3B5224C2513C}" type="presParOf" srcId="{67B283D3-5D8D-4BC3-B416-B5FEBEE45C96}" destId="{1EDBE2EF-81E5-46D6-A508-E3A189D8A95A}" srcOrd="9" destOrd="0" presId="urn:microsoft.com/office/officeart/2005/8/layout/bProcess4"/>
    <dgm:cxn modelId="{BC8CF3DA-6C81-408C-BB08-68831FFDC583}" type="presParOf" srcId="{67B283D3-5D8D-4BC3-B416-B5FEBEE45C96}" destId="{C59656A9-602F-40E4-AB06-4359612C6AC6}" srcOrd="10" destOrd="0" presId="urn:microsoft.com/office/officeart/2005/8/layout/bProcess4"/>
    <dgm:cxn modelId="{60F65475-05BF-4626-93A9-2357D066B712}" type="presParOf" srcId="{C59656A9-602F-40E4-AB06-4359612C6AC6}" destId="{6DC6AB6C-EDE2-4BBA-A002-BE5DA8F4E1A9}" srcOrd="0" destOrd="0" presId="urn:microsoft.com/office/officeart/2005/8/layout/bProcess4"/>
    <dgm:cxn modelId="{D1924571-1789-47D5-A334-DFE535E19757}" type="presParOf" srcId="{C59656A9-602F-40E4-AB06-4359612C6AC6}" destId="{276B854D-A35C-4110-98E3-38B792F8B2F0}" srcOrd="1" destOrd="0" presId="urn:microsoft.com/office/officeart/2005/8/layout/bProcess4"/>
    <dgm:cxn modelId="{B47F6F77-3935-4AFB-B470-6B22A61236CC}" type="presParOf" srcId="{67B283D3-5D8D-4BC3-B416-B5FEBEE45C96}" destId="{5F735BB6-881C-4DED-AA7F-9A16F770160F}" srcOrd="11" destOrd="0" presId="urn:microsoft.com/office/officeart/2005/8/layout/bProcess4"/>
    <dgm:cxn modelId="{7DC6F56E-F77D-43FE-8C48-68E6654C0FA3}" type="presParOf" srcId="{67B283D3-5D8D-4BC3-B416-B5FEBEE45C96}" destId="{43946073-0497-4DBB-9D12-2AD9FFE131CD}" srcOrd="12" destOrd="0" presId="urn:microsoft.com/office/officeart/2005/8/layout/bProcess4"/>
    <dgm:cxn modelId="{E9A61FE3-229E-4A76-BBE1-9204A4918440}" type="presParOf" srcId="{43946073-0497-4DBB-9D12-2AD9FFE131CD}" destId="{8C946AD7-32FA-42D8-A8A2-2E2A517D6705}" srcOrd="0" destOrd="0" presId="urn:microsoft.com/office/officeart/2005/8/layout/bProcess4"/>
    <dgm:cxn modelId="{68243F0F-EA51-4BA5-A2F7-547B897D1383}" type="presParOf" srcId="{43946073-0497-4DBB-9D12-2AD9FFE131CD}" destId="{44592F34-85C3-4ED6-81E0-AA68D3719AA8}" srcOrd="1" destOrd="0" presId="urn:microsoft.com/office/officeart/2005/8/layout/bProcess4"/>
    <dgm:cxn modelId="{F578E990-AC9E-4157-9B3B-E676B686A29B}" type="presParOf" srcId="{67B283D3-5D8D-4BC3-B416-B5FEBEE45C96}" destId="{D46CF30C-E88D-4A0B-AF25-2F411E3C5D82}" srcOrd="13" destOrd="0" presId="urn:microsoft.com/office/officeart/2005/8/layout/bProcess4"/>
    <dgm:cxn modelId="{C0308FFD-A203-4572-A377-0B2F78B7DAAC}" type="presParOf" srcId="{67B283D3-5D8D-4BC3-B416-B5FEBEE45C96}" destId="{CC6514F0-F4BC-4445-AFB9-B8A5D0D866B7}" srcOrd="14" destOrd="0" presId="urn:microsoft.com/office/officeart/2005/8/layout/bProcess4"/>
    <dgm:cxn modelId="{33F74072-93BB-45DA-BF60-58FB0A237B99}" type="presParOf" srcId="{CC6514F0-F4BC-4445-AFB9-B8A5D0D866B7}" destId="{380A2008-4CFA-454C-8AFE-7872088DC678}" srcOrd="0" destOrd="0" presId="urn:microsoft.com/office/officeart/2005/8/layout/bProcess4"/>
    <dgm:cxn modelId="{11A1162D-A467-4ABC-AA09-DC335AF546C4}" type="presParOf" srcId="{CC6514F0-F4BC-4445-AFB9-B8A5D0D866B7}" destId="{842517D0-6A56-4A80-8128-1EAF11657E8E}" srcOrd="1" destOrd="0" presId="urn:microsoft.com/office/officeart/2005/8/layout/bProcess4"/>
    <dgm:cxn modelId="{E8608E21-50AB-4765-A49B-C84B368C0618}" type="presParOf" srcId="{67B283D3-5D8D-4BC3-B416-B5FEBEE45C96}" destId="{59F8C8C0-7AF0-4236-9E6F-28DDF306CB62}" srcOrd="15" destOrd="0" presId="urn:microsoft.com/office/officeart/2005/8/layout/bProcess4"/>
    <dgm:cxn modelId="{2D79FC2A-828F-4AD2-85AD-C05528B27699}" type="presParOf" srcId="{67B283D3-5D8D-4BC3-B416-B5FEBEE45C96}" destId="{1D7B2A4B-3A3A-45CD-AE83-E02ED12010BB}" srcOrd="16" destOrd="0" presId="urn:microsoft.com/office/officeart/2005/8/layout/bProcess4"/>
    <dgm:cxn modelId="{584615E4-3031-44E1-9E34-07BB9623DF94}" type="presParOf" srcId="{1D7B2A4B-3A3A-45CD-AE83-E02ED12010BB}" destId="{2EA8A703-A450-472E-9486-7B8FFBDD3447}" srcOrd="0" destOrd="0" presId="urn:microsoft.com/office/officeart/2005/8/layout/bProcess4"/>
    <dgm:cxn modelId="{22FDDB40-AA2A-4D59-A9C4-83B60AFD7E57}" type="presParOf" srcId="{1D7B2A4B-3A3A-45CD-AE83-E02ED12010BB}" destId="{148BF4EF-6244-46B4-9027-B32976AB5C30}" srcOrd="1" destOrd="0" presId="urn:microsoft.com/office/officeart/2005/8/layout/bProcess4"/>
    <dgm:cxn modelId="{FAC812F3-AD6B-4392-B119-FAD425A51DBD}" type="presParOf" srcId="{67B283D3-5D8D-4BC3-B416-B5FEBEE45C96}" destId="{21449496-36B4-4B7B-A10A-8B51E017C833}" srcOrd="17" destOrd="0" presId="urn:microsoft.com/office/officeart/2005/8/layout/bProcess4"/>
    <dgm:cxn modelId="{0912454A-8348-472D-AE18-08C96BD2734B}" type="presParOf" srcId="{67B283D3-5D8D-4BC3-B416-B5FEBEE45C96}" destId="{8B6A5D9E-7DB1-4DB8-B5D7-490624C3657A}" srcOrd="18" destOrd="0" presId="urn:microsoft.com/office/officeart/2005/8/layout/bProcess4"/>
    <dgm:cxn modelId="{C1BC97BA-3858-4BA3-8984-19445491A7B7}" type="presParOf" srcId="{8B6A5D9E-7DB1-4DB8-B5D7-490624C3657A}" destId="{066EA8DB-CA38-491D-9DF1-998384A73E40}" srcOrd="0" destOrd="0" presId="urn:microsoft.com/office/officeart/2005/8/layout/bProcess4"/>
    <dgm:cxn modelId="{C79B1747-BF29-47B2-B767-1DF36FF64CA6}" type="presParOf" srcId="{8B6A5D9E-7DB1-4DB8-B5D7-490624C3657A}" destId="{A37C7963-31E8-4AEC-8C74-64A4854C1475}" srcOrd="1" destOrd="0" presId="urn:microsoft.com/office/officeart/2005/8/layout/bProcess4"/>
    <dgm:cxn modelId="{248198CB-4072-4518-9572-7E33C4CFC51E}" type="presParOf" srcId="{67B283D3-5D8D-4BC3-B416-B5FEBEE45C96}" destId="{ADA22A8D-3FF9-4D30-99EB-A0F66D6F468C}" srcOrd="19" destOrd="0" presId="urn:microsoft.com/office/officeart/2005/8/layout/bProcess4"/>
    <dgm:cxn modelId="{F66B427E-99E0-48BC-8C6D-9A004A35DE75}" type="presParOf" srcId="{67B283D3-5D8D-4BC3-B416-B5FEBEE45C96}" destId="{CD4CCAAC-EEB4-4B05-BA51-187DE0DB0090}" srcOrd="20" destOrd="0" presId="urn:microsoft.com/office/officeart/2005/8/layout/bProcess4"/>
    <dgm:cxn modelId="{A40F2F41-2B45-4543-97FE-BBBCA78B514C}" type="presParOf" srcId="{CD4CCAAC-EEB4-4B05-BA51-187DE0DB0090}" destId="{A94BC745-DF09-461E-A6EB-2665713BB08E}" srcOrd="0" destOrd="0" presId="urn:microsoft.com/office/officeart/2005/8/layout/bProcess4"/>
    <dgm:cxn modelId="{70E92FC9-BBBF-4177-B71F-E6910958509A}" type="presParOf" srcId="{CD4CCAAC-EEB4-4B05-BA51-187DE0DB0090}" destId="{0C7460FA-CB8F-492F-83F1-A6C3A3BD214E}" srcOrd="1" destOrd="0" presId="urn:microsoft.com/office/officeart/2005/8/layout/bProcess4"/>
    <dgm:cxn modelId="{CA0E3BC2-48F3-4B0B-A98B-B9940120DA98}" type="presParOf" srcId="{67B283D3-5D8D-4BC3-B416-B5FEBEE45C96}" destId="{097FE436-EAF0-4C2C-83B7-77810044DB7C}" srcOrd="21" destOrd="0" presId="urn:microsoft.com/office/officeart/2005/8/layout/bProcess4"/>
    <dgm:cxn modelId="{7B18FA29-B7A5-4D85-9F9D-55CD496AE9AF}" type="presParOf" srcId="{67B283D3-5D8D-4BC3-B416-B5FEBEE45C96}" destId="{3704458B-65B3-4C43-8DFA-6F68D2732B13}" srcOrd="22" destOrd="0" presId="urn:microsoft.com/office/officeart/2005/8/layout/bProcess4"/>
    <dgm:cxn modelId="{15380E7D-5CE7-4F58-960E-C97656094D8C}" type="presParOf" srcId="{3704458B-65B3-4C43-8DFA-6F68D2732B13}" destId="{1C94370C-51E5-4364-9F51-5B98D0033CE7}" srcOrd="0" destOrd="0" presId="urn:microsoft.com/office/officeart/2005/8/layout/bProcess4"/>
    <dgm:cxn modelId="{18CD3C0D-ACF4-49E6-B13A-284642B6D8F2}" type="presParOf" srcId="{3704458B-65B3-4C43-8DFA-6F68D2732B13}" destId="{9DD48696-B297-49F9-A51B-EA38D0409890}" srcOrd="1" destOrd="0" presId="urn:microsoft.com/office/officeart/2005/8/layout/bProcess4"/>
    <dgm:cxn modelId="{BD0CA340-533B-416A-8836-06DF8FC847D0}" type="presParOf" srcId="{67B283D3-5D8D-4BC3-B416-B5FEBEE45C96}" destId="{E435E700-1E6E-4288-83E0-2C0CF5E69989}" srcOrd="23" destOrd="0" presId="urn:microsoft.com/office/officeart/2005/8/layout/bProcess4"/>
    <dgm:cxn modelId="{B553FDC2-1A65-49A3-A359-268C30907E25}" type="presParOf" srcId="{67B283D3-5D8D-4BC3-B416-B5FEBEE45C96}" destId="{243A6F7F-8D50-4BCD-ADDA-3D556169FAE9}" srcOrd="24" destOrd="0" presId="urn:microsoft.com/office/officeart/2005/8/layout/bProcess4"/>
    <dgm:cxn modelId="{3FC901E4-05C1-40B4-89A9-35F199AF74D6}" type="presParOf" srcId="{243A6F7F-8D50-4BCD-ADDA-3D556169FAE9}" destId="{AE5B0961-6739-47A8-B3E9-4E180E8414B4}" srcOrd="0" destOrd="0" presId="urn:microsoft.com/office/officeart/2005/8/layout/bProcess4"/>
    <dgm:cxn modelId="{CCFA4706-5DE1-4433-A5DE-B11826964751}" type="presParOf" srcId="{243A6F7F-8D50-4BCD-ADDA-3D556169FAE9}" destId="{C7C2309E-4416-471D-98FA-7337173F689A}"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D533D5-03C5-4BCA-8D9A-6EE95FD20B19}">
      <dsp:nvSpPr>
        <dsp:cNvPr id="0" name=""/>
        <dsp:cNvSpPr/>
      </dsp:nvSpPr>
      <dsp:spPr>
        <a:xfrm rot="5400000">
          <a:off x="919095" y="678096"/>
          <a:ext cx="1058757" cy="127702"/>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943E597-2561-4AD7-9D09-9A6E006BC459}">
      <dsp:nvSpPr>
        <dsp:cNvPr id="0" name=""/>
        <dsp:cNvSpPr/>
      </dsp:nvSpPr>
      <dsp:spPr>
        <a:xfrm>
          <a:off x="1161974" y="1394"/>
          <a:ext cx="1418918" cy="851351"/>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a:t>INTRODUCTION</a:t>
          </a:r>
          <a:endParaRPr lang="en-US" sz="1200" kern="1200"/>
        </a:p>
      </dsp:txBody>
      <dsp:txXfrm>
        <a:off x="1186909" y="26329"/>
        <a:ext cx="1369048" cy="801481"/>
      </dsp:txXfrm>
    </dsp:sp>
    <dsp:sp modelId="{73E32428-D85E-4B56-A6C8-69CD84A59580}">
      <dsp:nvSpPr>
        <dsp:cNvPr id="0" name=""/>
        <dsp:cNvSpPr/>
      </dsp:nvSpPr>
      <dsp:spPr>
        <a:xfrm rot="5400000">
          <a:off x="919095" y="1742285"/>
          <a:ext cx="1058757" cy="127702"/>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D95BDB-8F44-4D44-A293-0A5B6202C59A}">
      <dsp:nvSpPr>
        <dsp:cNvPr id="0" name=""/>
        <dsp:cNvSpPr/>
      </dsp:nvSpPr>
      <dsp:spPr>
        <a:xfrm>
          <a:off x="1161974" y="1065583"/>
          <a:ext cx="1418918" cy="851351"/>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a:t>BLOCK DIAGRAM</a:t>
          </a:r>
          <a:endParaRPr lang="en-US" sz="1200" kern="1200"/>
        </a:p>
      </dsp:txBody>
      <dsp:txXfrm>
        <a:off x="1186909" y="1090518"/>
        <a:ext cx="1369048" cy="801481"/>
      </dsp:txXfrm>
    </dsp:sp>
    <dsp:sp modelId="{B6539704-CC04-41F6-9FBC-E9AAB729E0EE}">
      <dsp:nvSpPr>
        <dsp:cNvPr id="0" name=""/>
        <dsp:cNvSpPr/>
      </dsp:nvSpPr>
      <dsp:spPr>
        <a:xfrm rot="5400000">
          <a:off x="919095" y="2806473"/>
          <a:ext cx="1058757" cy="127702"/>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D0E0A5-70BB-4793-B57A-5847EE33061C}">
      <dsp:nvSpPr>
        <dsp:cNvPr id="0" name=""/>
        <dsp:cNvSpPr/>
      </dsp:nvSpPr>
      <dsp:spPr>
        <a:xfrm>
          <a:off x="1161974" y="2129771"/>
          <a:ext cx="1418918" cy="851351"/>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a:t>COMPONENT</a:t>
          </a:r>
          <a:endParaRPr lang="en-US" sz="1200" kern="1200"/>
        </a:p>
      </dsp:txBody>
      <dsp:txXfrm>
        <a:off x="1186909" y="2154706"/>
        <a:ext cx="1369048" cy="801481"/>
      </dsp:txXfrm>
    </dsp:sp>
    <dsp:sp modelId="{D25A13CF-AF0C-4FB4-859C-D9C9CE4DDF3F}">
      <dsp:nvSpPr>
        <dsp:cNvPr id="0" name=""/>
        <dsp:cNvSpPr/>
      </dsp:nvSpPr>
      <dsp:spPr>
        <a:xfrm>
          <a:off x="1451190" y="3338568"/>
          <a:ext cx="1881729" cy="127702"/>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6729BD-B1D6-4A78-81E4-3D9C15CCCCEA}">
      <dsp:nvSpPr>
        <dsp:cNvPr id="0" name=""/>
        <dsp:cNvSpPr/>
      </dsp:nvSpPr>
      <dsp:spPr>
        <a:xfrm>
          <a:off x="1161974" y="3193960"/>
          <a:ext cx="1418918" cy="851351"/>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a:t>SPECIFICATION OF COMPONENTS</a:t>
          </a:r>
          <a:endParaRPr lang="en-US" sz="1200" kern="1200"/>
        </a:p>
      </dsp:txBody>
      <dsp:txXfrm>
        <a:off x="1186909" y="3218895"/>
        <a:ext cx="1369048" cy="801481"/>
      </dsp:txXfrm>
    </dsp:sp>
    <dsp:sp modelId="{1EDBE2EF-81E5-46D6-A508-E3A189D8A95A}">
      <dsp:nvSpPr>
        <dsp:cNvPr id="0" name=""/>
        <dsp:cNvSpPr/>
      </dsp:nvSpPr>
      <dsp:spPr>
        <a:xfrm rot="16200000">
          <a:off x="2806257" y="2806473"/>
          <a:ext cx="1058757" cy="127702"/>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1C615F-C5E0-49AE-B614-62DA0838A6D4}">
      <dsp:nvSpPr>
        <dsp:cNvPr id="0" name=""/>
        <dsp:cNvSpPr/>
      </dsp:nvSpPr>
      <dsp:spPr>
        <a:xfrm>
          <a:off x="3049136" y="3193960"/>
          <a:ext cx="1418918" cy="851351"/>
        </a:xfrm>
        <a:prstGeom prst="roundRect">
          <a:avLst>
            <a:gd name="adj" fmla="val 10000"/>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a:t>FLOW-CHART</a:t>
          </a:r>
          <a:endParaRPr lang="en-US" sz="1200" kern="1200"/>
        </a:p>
      </dsp:txBody>
      <dsp:txXfrm>
        <a:off x="3074071" y="3218895"/>
        <a:ext cx="1369048" cy="801481"/>
      </dsp:txXfrm>
    </dsp:sp>
    <dsp:sp modelId="{5F735BB6-881C-4DED-AA7F-9A16F770160F}">
      <dsp:nvSpPr>
        <dsp:cNvPr id="0" name=""/>
        <dsp:cNvSpPr/>
      </dsp:nvSpPr>
      <dsp:spPr>
        <a:xfrm rot="16200000">
          <a:off x="2806257" y="1742285"/>
          <a:ext cx="1058757" cy="127702"/>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76B854D-A35C-4110-98E3-38B792F8B2F0}">
      <dsp:nvSpPr>
        <dsp:cNvPr id="0" name=""/>
        <dsp:cNvSpPr/>
      </dsp:nvSpPr>
      <dsp:spPr>
        <a:xfrm>
          <a:off x="3049136" y="2129771"/>
          <a:ext cx="1418918" cy="851351"/>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a:t>LITERETURE SURVEY</a:t>
          </a:r>
          <a:endParaRPr lang="en-US" sz="1200" kern="1200"/>
        </a:p>
      </dsp:txBody>
      <dsp:txXfrm>
        <a:off x="3074071" y="2154706"/>
        <a:ext cx="1369048" cy="801481"/>
      </dsp:txXfrm>
    </dsp:sp>
    <dsp:sp modelId="{D46CF30C-E88D-4A0B-AF25-2F411E3C5D82}">
      <dsp:nvSpPr>
        <dsp:cNvPr id="0" name=""/>
        <dsp:cNvSpPr/>
      </dsp:nvSpPr>
      <dsp:spPr>
        <a:xfrm rot="16200000">
          <a:off x="2806257" y="678096"/>
          <a:ext cx="1058757" cy="127702"/>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592F34-85C3-4ED6-81E0-AA68D3719AA8}">
      <dsp:nvSpPr>
        <dsp:cNvPr id="0" name=""/>
        <dsp:cNvSpPr/>
      </dsp:nvSpPr>
      <dsp:spPr>
        <a:xfrm>
          <a:off x="3049136" y="1065583"/>
          <a:ext cx="1418918" cy="851351"/>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a:t>CIRCUIT DIAGRAM</a:t>
          </a:r>
          <a:endParaRPr lang="en-US" sz="1200" kern="1200"/>
        </a:p>
      </dsp:txBody>
      <dsp:txXfrm>
        <a:off x="3074071" y="1090518"/>
        <a:ext cx="1369048" cy="801481"/>
      </dsp:txXfrm>
    </dsp:sp>
    <dsp:sp modelId="{59F8C8C0-7AF0-4236-9E6F-28DDF306CB62}">
      <dsp:nvSpPr>
        <dsp:cNvPr id="0" name=""/>
        <dsp:cNvSpPr/>
      </dsp:nvSpPr>
      <dsp:spPr>
        <a:xfrm>
          <a:off x="3338351" y="146002"/>
          <a:ext cx="1881729" cy="127702"/>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2517D0-6A56-4A80-8128-1EAF11657E8E}">
      <dsp:nvSpPr>
        <dsp:cNvPr id="0" name=""/>
        <dsp:cNvSpPr/>
      </dsp:nvSpPr>
      <dsp:spPr>
        <a:xfrm>
          <a:off x="3049136" y="1394"/>
          <a:ext cx="1418918" cy="851351"/>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a:t>HARDWARE IMPLEMENTATION</a:t>
          </a:r>
          <a:endParaRPr lang="en-US" sz="1200" kern="1200"/>
        </a:p>
      </dsp:txBody>
      <dsp:txXfrm>
        <a:off x="3074071" y="26329"/>
        <a:ext cx="1369048" cy="801481"/>
      </dsp:txXfrm>
    </dsp:sp>
    <dsp:sp modelId="{21449496-36B4-4B7B-A10A-8B51E017C833}">
      <dsp:nvSpPr>
        <dsp:cNvPr id="0" name=""/>
        <dsp:cNvSpPr/>
      </dsp:nvSpPr>
      <dsp:spPr>
        <a:xfrm rot="5400000">
          <a:off x="4693418" y="678096"/>
          <a:ext cx="1058757" cy="127702"/>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8BF4EF-6244-46B4-9027-B32976AB5C30}">
      <dsp:nvSpPr>
        <dsp:cNvPr id="0" name=""/>
        <dsp:cNvSpPr/>
      </dsp:nvSpPr>
      <dsp:spPr>
        <a:xfrm>
          <a:off x="4936297" y="1394"/>
          <a:ext cx="1418918" cy="851351"/>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a:t>RESULT</a:t>
          </a:r>
          <a:endParaRPr lang="en-US" sz="1200" kern="1200"/>
        </a:p>
      </dsp:txBody>
      <dsp:txXfrm>
        <a:off x="4961232" y="26329"/>
        <a:ext cx="1369048" cy="801481"/>
      </dsp:txXfrm>
    </dsp:sp>
    <dsp:sp modelId="{ADA22A8D-3FF9-4D30-99EB-A0F66D6F468C}">
      <dsp:nvSpPr>
        <dsp:cNvPr id="0" name=""/>
        <dsp:cNvSpPr/>
      </dsp:nvSpPr>
      <dsp:spPr>
        <a:xfrm rot="5400000">
          <a:off x="4693418" y="1742285"/>
          <a:ext cx="1058757" cy="127702"/>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37C7963-31E8-4AEC-8C74-64A4854C1475}">
      <dsp:nvSpPr>
        <dsp:cNvPr id="0" name=""/>
        <dsp:cNvSpPr/>
      </dsp:nvSpPr>
      <dsp:spPr>
        <a:xfrm>
          <a:off x="4936297" y="1065583"/>
          <a:ext cx="1418918" cy="851351"/>
        </a:xfrm>
        <a:prstGeom prst="roundRect">
          <a:avLst>
            <a:gd name="adj" fmla="val 10000"/>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a:t>ADVANTAGES</a:t>
          </a:r>
          <a:endParaRPr lang="en-US" sz="1200" kern="1200"/>
        </a:p>
      </dsp:txBody>
      <dsp:txXfrm>
        <a:off x="4961232" y="1090518"/>
        <a:ext cx="1369048" cy="801481"/>
      </dsp:txXfrm>
    </dsp:sp>
    <dsp:sp modelId="{097FE436-EAF0-4C2C-83B7-77810044DB7C}">
      <dsp:nvSpPr>
        <dsp:cNvPr id="0" name=""/>
        <dsp:cNvSpPr/>
      </dsp:nvSpPr>
      <dsp:spPr>
        <a:xfrm rot="5400000">
          <a:off x="4693418" y="2806473"/>
          <a:ext cx="1058757" cy="127702"/>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C7460FA-CB8F-492F-83F1-A6C3A3BD214E}">
      <dsp:nvSpPr>
        <dsp:cNvPr id="0" name=""/>
        <dsp:cNvSpPr/>
      </dsp:nvSpPr>
      <dsp:spPr>
        <a:xfrm>
          <a:off x="4936297" y="2129771"/>
          <a:ext cx="1418918" cy="851351"/>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a:t>APPLICATION</a:t>
          </a:r>
          <a:endParaRPr lang="en-US" sz="1200" kern="1200"/>
        </a:p>
      </dsp:txBody>
      <dsp:txXfrm>
        <a:off x="4961232" y="2154706"/>
        <a:ext cx="1369048" cy="801481"/>
      </dsp:txXfrm>
    </dsp:sp>
    <dsp:sp modelId="{E435E700-1E6E-4288-83E0-2C0CF5E69989}">
      <dsp:nvSpPr>
        <dsp:cNvPr id="0" name=""/>
        <dsp:cNvSpPr/>
      </dsp:nvSpPr>
      <dsp:spPr>
        <a:xfrm>
          <a:off x="5225512" y="3338568"/>
          <a:ext cx="1881729" cy="127702"/>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D48696-B297-49F9-A51B-EA38D0409890}">
      <dsp:nvSpPr>
        <dsp:cNvPr id="0" name=""/>
        <dsp:cNvSpPr/>
      </dsp:nvSpPr>
      <dsp:spPr>
        <a:xfrm>
          <a:off x="4936297" y="3193960"/>
          <a:ext cx="1418918" cy="851351"/>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a:t>FUTURE SCOPE</a:t>
          </a:r>
          <a:endParaRPr lang="en-US" sz="1200" kern="1200"/>
        </a:p>
      </dsp:txBody>
      <dsp:txXfrm>
        <a:off x="4961232" y="3218895"/>
        <a:ext cx="1369048" cy="801481"/>
      </dsp:txXfrm>
    </dsp:sp>
    <dsp:sp modelId="{C7C2309E-4416-471D-98FA-7337173F689A}">
      <dsp:nvSpPr>
        <dsp:cNvPr id="0" name=""/>
        <dsp:cNvSpPr/>
      </dsp:nvSpPr>
      <dsp:spPr>
        <a:xfrm>
          <a:off x="6823458" y="3193960"/>
          <a:ext cx="1418918" cy="851351"/>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a:t>REFERENCES</a:t>
          </a:r>
          <a:endParaRPr lang="en-US" sz="1200" kern="1200"/>
        </a:p>
      </dsp:txBody>
      <dsp:txXfrm>
        <a:off x="6848393" y="3218895"/>
        <a:ext cx="1369048" cy="80148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7F9934-AC7E-48E9-A027-21FDC55EB444}" type="datetimeFigureOut">
              <a:rPr lang="en-IN" smtClean="0"/>
              <a:t>28-04-2023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977222-34E1-410C-9050-BE105233DA79}" type="slidenum">
              <a:rPr lang="en-IN" smtClean="0"/>
              <a:t>‹#›</a:t>
            </a:fld>
            <a:endParaRPr lang="en-IN"/>
          </a:p>
        </p:txBody>
      </p:sp>
    </p:spTree>
    <p:extLst>
      <p:ext uri="{BB962C8B-B14F-4D97-AF65-F5344CB8AC3E}">
        <p14:creationId xmlns:p14="http://schemas.microsoft.com/office/powerpoint/2010/main" val="4058367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977222-34E1-410C-9050-BE105233DA79}" type="slidenum">
              <a:rPr lang="en-IN" smtClean="0"/>
              <a:t>1</a:t>
            </a:fld>
            <a:endParaRPr lang="en-IN"/>
          </a:p>
        </p:txBody>
      </p:sp>
    </p:spTree>
    <p:extLst>
      <p:ext uri="{BB962C8B-B14F-4D97-AF65-F5344CB8AC3E}">
        <p14:creationId xmlns:p14="http://schemas.microsoft.com/office/powerpoint/2010/main" val="4110863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77222-34E1-410C-9050-BE105233DA79}" type="slidenum">
              <a:rPr lang="en-IN" smtClean="0"/>
              <a:t>3</a:t>
            </a:fld>
            <a:endParaRPr lang="en-IN"/>
          </a:p>
        </p:txBody>
      </p:sp>
    </p:spTree>
    <p:extLst>
      <p:ext uri="{BB962C8B-B14F-4D97-AF65-F5344CB8AC3E}">
        <p14:creationId xmlns:p14="http://schemas.microsoft.com/office/powerpoint/2010/main" val="2955646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578D46-C968-4557-81EA-1157DD5520F0}" type="datetimeFigureOut">
              <a:rPr lang="en-IN" smtClean="0"/>
              <a:t>28-04-2023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BFF928-C6E9-401F-9131-DB23708943CC}" type="slidenum">
              <a:rPr lang="en-IN" smtClean="0"/>
              <a:t>‹#›</a:t>
            </a:fld>
            <a:endParaRPr lang="en-IN"/>
          </a:p>
        </p:txBody>
      </p:sp>
    </p:spTree>
    <p:extLst>
      <p:ext uri="{BB962C8B-B14F-4D97-AF65-F5344CB8AC3E}">
        <p14:creationId xmlns:p14="http://schemas.microsoft.com/office/powerpoint/2010/main" val="831349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1578D46-C968-4557-81EA-1157DD5520F0}" type="datetimeFigureOut">
              <a:rPr lang="en-IN" smtClean="0"/>
              <a:t>28-04-2023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BFF928-C6E9-401F-9131-DB23708943CC}" type="slidenum">
              <a:rPr lang="en-IN" smtClean="0"/>
              <a:t>‹#›</a:t>
            </a:fld>
            <a:endParaRPr lang="en-IN"/>
          </a:p>
        </p:txBody>
      </p:sp>
    </p:spTree>
    <p:extLst>
      <p:ext uri="{BB962C8B-B14F-4D97-AF65-F5344CB8AC3E}">
        <p14:creationId xmlns:p14="http://schemas.microsoft.com/office/powerpoint/2010/main" val="2110315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1578D46-C968-4557-81EA-1157DD5520F0}" type="datetimeFigureOut">
              <a:rPr lang="en-IN" smtClean="0"/>
              <a:t>28-04-2023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BFF928-C6E9-401F-9131-DB23708943CC}" type="slidenum">
              <a:rPr lang="en-IN" smtClean="0"/>
              <a:t>‹#›</a:t>
            </a:fld>
            <a:endParaRPr lang="en-IN"/>
          </a:p>
        </p:txBody>
      </p:sp>
    </p:spTree>
    <p:extLst>
      <p:ext uri="{BB962C8B-B14F-4D97-AF65-F5344CB8AC3E}">
        <p14:creationId xmlns:p14="http://schemas.microsoft.com/office/powerpoint/2010/main" val="1713230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1578D46-C968-4557-81EA-1157DD5520F0}" type="datetimeFigureOut">
              <a:rPr lang="en-IN" smtClean="0"/>
              <a:t>28-04-2023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BFF928-C6E9-401F-9131-DB23708943CC}"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40353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578D46-C968-4557-81EA-1157DD5520F0}" type="datetimeFigureOut">
              <a:rPr lang="en-IN" smtClean="0"/>
              <a:t>28-04-2023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BFF928-C6E9-401F-9131-DB23708943CC}" type="slidenum">
              <a:rPr lang="en-IN" smtClean="0"/>
              <a:t>‹#›</a:t>
            </a:fld>
            <a:endParaRPr lang="en-IN"/>
          </a:p>
        </p:txBody>
      </p:sp>
    </p:spTree>
    <p:extLst>
      <p:ext uri="{BB962C8B-B14F-4D97-AF65-F5344CB8AC3E}">
        <p14:creationId xmlns:p14="http://schemas.microsoft.com/office/powerpoint/2010/main" val="45444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1578D46-C968-4557-81EA-1157DD5520F0}" type="datetimeFigureOut">
              <a:rPr lang="en-IN" smtClean="0"/>
              <a:t>28-04-2023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BFF928-C6E9-401F-9131-DB23708943CC}" type="slidenum">
              <a:rPr lang="en-IN" smtClean="0"/>
              <a:t>‹#›</a:t>
            </a:fld>
            <a:endParaRPr lang="en-IN"/>
          </a:p>
        </p:txBody>
      </p:sp>
    </p:spTree>
    <p:extLst>
      <p:ext uri="{BB962C8B-B14F-4D97-AF65-F5344CB8AC3E}">
        <p14:creationId xmlns:p14="http://schemas.microsoft.com/office/powerpoint/2010/main" val="3418995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1578D46-C968-4557-81EA-1157DD5520F0}" type="datetimeFigureOut">
              <a:rPr lang="en-IN" smtClean="0"/>
              <a:t>28-04-2023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BFF928-C6E9-401F-9131-DB23708943CC}" type="slidenum">
              <a:rPr lang="en-IN" smtClean="0"/>
              <a:t>‹#›</a:t>
            </a:fld>
            <a:endParaRPr lang="en-IN"/>
          </a:p>
        </p:txBody>
      </p:sp>
    </p:spTree>
    <p:extLst>
      <p:ext uri="{BB962C8B-B14F-4D97-AF65-F5344CB8AC3E}">
        <p14:creationId xmlns:p14="http://schemas.microsoft.com/office/powerpoint/2010/main" val="2777767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578D46-C968-4557-81EA-1157DD5520F0}" type="datetimeFigureOut">
              <a:rPr lang="en-IN" smtClean="0"/>
              <a:t>28-04-2023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BFF928-C6E9-401F-9131-DB23708943CC}" type="slidenum">
              <a:rPr lang="en-IN" smtClean="0"/>
              <a:t>‹#›</a:t>
            </a:fld>
            <a:endParaRPr lang="en-IN"/>
          </a:p>
        </p:txBody>
      </p:sp>
    </p:spTree>
    <p:extLst>
      <p:ext uri="{BB962C8B-B14F-4D97-AF65-F5344CB8AC3E}">
        <p14:creationId xmlns:p14="http://schemas.microsoft.com/office/powerpoint/2010/main" val="3266307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578D46-C968-4557-81EA-1157DD5520F0}" type="datetimeFigureOut">
              <a:rPr lang="en-IN" smtClean="0"/>
              <a:t>28-04-2023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BFF928-C6E9-401F-9131-DB23708943CC}" type="slidenum">
              <a:rPr lang="en-IN" smtClean="0"/>
              <a:t>‹#›</a:t>
            </a:fld>
            <a:endParaRPr lang="en-IN"/>
          </a:p>
        </p:txBody>
      </p:sp>
    </p:spTree>
    <p:extLst>
      <p:ext uri="{BB962C8B-B14F-4D97-AF65-F5344CB8AC3E}">
        <p14:creationId xmlns:p14="http://schemas.microsoft.com/office/powerpoint/2010/main" val="1891466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1578D46-C968-4557-81EA-1157DD5520F0}" type="datetimeFigureOut">
              <a:rPr lang="en-IN" smtClean="0"/>
              <a:t>28-04-2023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BFF928-C6E9-401F-9131-DB23708943CC}" type="slidenum">
              <a:rPr lang="en-IN" smtClean="0"/>
              <a:t>‹#›</a:t>
            </a:fld>
            <a:endParaRPr lang="en-IN"/>
          </a:p>
        </p:txBody>
      </p:sp>
    </p:spTree>
    <p:extLst>
      <p:ext uri="{BB962C8B-B14F-4D97-AF65-F5344CB8AC3E}">
        <p14:creationId xmlns:p14="http://schemas.microsoft.com/office/powerpoint/2010/main" val="410914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578D46-C968-4557-81EA-1157DD5520F0}" type="datetimeFigureOut">
              <a:rPr lang="en-IN" smtClean="0"/>
              <a:t>28-04-2023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BFF928-C6E9-401F-9131-DB23708943CC}" type="slidenum">
              <a:rPr lang="en-IN" smtClean="0"/>
              <a:t>‹#›</a:t>
            </a:fld>
            <a:endParaRPr lang="en-IN"/>
          </a:p>
        </p:txBody>
      </p:sp>
    </p:spTree>
    <p:extLst>
      <p:ext uri="{BB962C8B-B14F-4D97-AF65-F5344CB8AC3E}">
        <p14:creationId xmlns:p14="http://schemas.microsoft.com/office/powerpoint/2010/main" val="1002678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578D46-C968-4557-81EA-1157DD5520F0}" type="datetimeFigureOut">
              <a:rPr lang="en-IN" smtClean="0"/>
              <a:t>28-04-2023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BFF928-C6E9-401F-9131-DB23708943CC}" type="slidenum">
              <a:rPr lang="en-IN" smtClean="0"/>
              <a:t>‹#›</a:t>
            </a:fld>
            <a:endParaRPr lang="en-IN"/>
          </a:p>
        </p:txBody>
      </p:sp>
    </p:spTree>
    <p:extLst>
      <p:ext uri="{BB962C8B-B14F-4D97-AF65-F5344CB8AC3E}">
        <p14:creationId xmlns:p14="http://schemas.microsoft.com/office/powerpoint/2010/main" val="1783994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578D46-C968-4557-81EA-1157DD5520F0}" type="datetimeFigureOut">
              <a:rPr lang="en-IN" smtClean="0"/>
              <a:t>28-04-2023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BBFF928-C6E9-401F-9131-DB23708943CC}" type="slidenum">
              <a:rPr lang="en-IN" smtClean="0"/>
              <a:t>‹#›</a:t>
            </a:fld>
            <a:endParaRPr lang="en-IN"/>
          </a:p>
        </p:txBody>
      </p:sp>
    </p:spTree>
    <p:extLst>
      <p:ext uri="{BB962C8B-B14F-4D97-AF65-F5344CB8AC3E}">
        <p14:creationId xmlns:p14="http://schemas.microsoft.com/office/powerpoint/2010/main" val="3576015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1578D46-C968-4557-81EA-1157DD5520F0}" type="datetimeFigureOut">
              <a:rPr lang="en-IN" smtClean="0"/>
              <a:t>28-04-2023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7BBFF928-C6E9-401F-9131-DB23708943CC}" type="slidenum">
              <a:rPr lang="en-IN" smtClean="0"/>
              <a:t>‹#›</a:t>
            </a:fld>
            <a:endParaRPr lang="en-IN"/>
          </a:p>
        </p:txBody>
      </p:sp>
    </p:spTree>
    <p:extLst>
      <p:ext uri="{BB962C8B-B14F-4D97-AF65-F5344CB8AC3E}">
        <p14:creationId xmlns:p14="http://schemas.microsoft.com/office/powerpoint/2010/main" val="2626203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1578D46-C968-4557-81EA-1157DD5520F0}" type="datetimeFigureOut">
              <a:rPr lang="en-IN" smtClean="0"/>
              <a:t>28-04-2023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7BBFF928-C6E9-401F-9131-DB23708943CC}" type="slidenum">
              <a:rPr lang="en-IN" smtClean="0"/>
              <a:t>‹#›</a:t>
            </a:fld>
            <a:endParaRPr lang="en-IN"/>
          </a:p>
        </p:txBody>
      </p:sp>
    </p:spTree>
    <p:extLst>
      <p:ext uri="{BB962C8B-B14F-4D97-AF65-F5344CB8AC3E}">
        <p14:creationId xmlns:p14="http://schemas.microsoft.com/office/powerpoint/2010/main" val="3895702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1578D46-C968-4557-81EA-1157DD5520F0}" type="datetimeFigureOut">
              <a:rPr lang="en-IN" smtClean="0"/>
              <a:t>28-04-2023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7BBFF928-C6E9-401F-9131-DB23708943CC}" type="slidenum">
              <a:rPr lang="en-IN" smtClean="0"/>
              <a:t>‹#›</a:t>
            </a:fld>
            <a:endParaRPr lang="en-IN"/>
          </a:p>
        </p:txBody>
      </p:sp>
    </p:spTree>
    <p:extLst>
      <p:ext uri="{BB962C8B-B14F-4D97-AF65-F5344CB8AC3E}">
        <p14:creationId xmlns:p14="http://schemas.microsoft.com/office/powerpoint/2010/main" val="1342878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1578D46-C968-4557-81EA-1157DD5520F0}" type="datetimeFigureOut">
              <a:rPr lang="en-IN" smtClean="0"/>
              <a:t>28-04-2023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BFF928-C6E9-401F-9131-DB23708943CC}" type="slidenum">
              <a:rPr lang="en-IN" smtClean="0"/>
              <a:t>‹#›</a:t>
            </a:fld>
            <a:endParaRPr lang="en-IN"/>
          </a:p>
        </p:txBody>
      </p:sp>
    </p:spTree>
    <p:extLst>
      <p:ext uri="{BB962C8B-B14F-4D97-AF65-F5344CB8AC3E}">
        <p14:creationId xmlns:p14="http://schemas.microsoft.com/office/powerpoint/2010/main" val="3038641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1578D46-C968-4557-81EA-1157DD5520F0}" type="datetimeFigureOut">
              <a:rPr lang="en-IN" smtClean="0"/>
              <a:t>28-04-2023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BBFF928-C6E9-401F-9131-DB23708943CC}" type="slidenum">
              <a:rPr lang="en-IN" smtClean="0"/>
              <a:t>‹#›</a:t>
            </a:fld>
            <a:endParaRPr lang="en-IN"/>
          </a:p>
        </p:txBody>
      </p:sp>
    </p:spTree>
    <p:extLst>
      <p:ext uri="{BB962C8B-B14F-4D97-AF65-F5344CB8AC3E}">
        <p14:creationId xmlns:p14="http://schemas.microsoft.com/office/powerpoint/2010/main" val="819659325"/>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7"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Rectangle 2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39" name="Freeform: Shape 2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ADBD7ACD-0483-703E-192D-6A33DB88B3DF}"/>
              </a:ext>
            </a:extLst>
          </p:cNvPr>
          <p:cNvSpPr>
            <a:spLocks noGrp="1"/>
          </p:cNvSpPr>
          <p:nvPr>
            <p:ph type="ctrTitle"/>
          </p:nvPr>
        </p:nvSpPr>
        <p:spPr>
          <a:xfrm>
            <a:off x="1103312" y="452718"/>
            <a:ext cx="8947522" cy="1400530"/>
          </a:xfrm>
        </p:spPr>
        <p:txBody>
          <a:bodyPr vert="horz" lIns="91440" tIns="45720" rIns="91440" bIns="45720" rtlCol="0" anchor="ctr">
            <a:normAutofit/>
          </a:bodyPr>
          <a:lstStyle/>
          <a:p>
            <a:r>
              <a:rPr lang="en-US" sz="4200" b="0" i="0" u="sng" kern="1200">
                <a:solidFill>
                  <a:srgbClr val="FFFFFF"/>
                </a:solidFill>
                <a:latin typeface="+mj-lt"/>
                <a:ea typeface="+mj-ea"/>
                <a:cs typeface="+mj-cs"/>
              </a:rPr>
              <a:t>Smart Green House Monitoring And Control System</a:t>
            </a:r>
          </a:p>
        </p:txBody>
      </p:sp>
      <p:sp>
        <p:nvSpPr>
          <p:cNvPr id="3" name="Subtitle 2">
            <a:extLst>
              <a:ext uri="{FF2B5EF4-FFF2-40B4-BE49-F238E27FC236}">
                <a16:creationId xmlns:a16="http://schemas.microsoft.com/office/drawing/2014/main" id="{A40C0CCF-22BF-1081-1E4E-D13798F4D6F1}"/>
              </a:ext>
            </a:extLst>
          </p:cNvPr>
          <p:cNvSpPr>
            <a:spLocks noGrp="1"/>
          </p:cNvSpPr>
          <p:nvPr>
            <p:ph type="subTitle" idx="1"/>
          </p:nvPr>
        </p:nvSpPr>
        <p:spPr>
          <a:xfrm>
            <a:off x="1103312" y="2763520"/>
            <a:ext cx="8946541" cy="3484879"/>
          </a:xfrm>
        </p:spPr>
        <p:txBody>
          <a:bodyPr vert="horz" lIns="91440" tIns="45720" rIns="91440" bIns="45720" rtlCol="0">
            <a:normAutofit/>
          </a:bodyPr>
          <a:lstStyle/>
          <a:p>
            <a:pPr>
              <a:buFont typeface="Wingdings 3" charset="2"/>
              <a:buChar char=""/>
            </a:pPr>
            <a:r>
              <a:rPr lang="en-US">
                <a:solidFill>
                  <a:schemeClr val="tx1"/>
                </a:solidFill>
              </a:rPr>
              <a:t>Guide : Prof. Ayubkhan Mulani Sir</a:t>
            </a:r>
          </a:p>
          <a:p>
            <a:pPr>
              <a:buFont typeface="Wingdings 3" charset="2"/>
              <a:buChar char=""/>
            </a:pPr>
            <a:endParaRPr lang="en-US">
              <a:solidFill>
                <a:schemeClr val="tx1"/>
              </a:solidFill>
            </a:endParaRPr>
          </a:p>
          <a:p>
            <a:pPr>
              <a:buFont typeface="Wingdings 3" charset="2"/>
              <a:buChar char=""/>
            </a:pPr>
            <a:r>
              <a:rPr lang="en-US">
                <a:solidFill>
                  <a:schemeClr val="tx1"/>
                </a:solidFill>
                <a:effectLst/>
              </a:rPr>
              <a:t>Onkar Mahadev Chougale</a:t>
            </a:r>
          </a:p>
          <a:p>
            <a:pPr>
              <a:buFont typeface="Wingdings 3" charset="2"/>
              <a:buChar char=""/>
            </a:pPr>
            <a:r>
              <a:rPr lang="en-US">
                <a:solidFill>
                  <a:schemeClr val="tx1"/>
                </a:solidFill>
                <a:effectLst/>
              </a:rPr>
              <a:t>Mangesh Ramesh Shinde</a:t>
            </a:r>
          </a:p>
          <a:p>
            <a:pPr>
              <a:buFont typeface="Wingdings 3" charset="2"/>
              <a:buChar char=""/>
            </a:pPr>
            <a:r>
              <a:rPr lang="en-US">
                <a:solidFill>
                  <a:schemeClr val="tx1"/>
                </a:solidFill>
                <a:effectLst/>
              </a:rPr>
              <a:t>Sanket Dnyaneshwar Rajgude</a:t>
            </a:r>
          </a:p>
        </p:txBody>
      </p:sp>
      <p:pic>
        <p:nvPicPr>
          <p:cNvPr id="4" name="image1.jpeg">
            <a:extLst>
              <a:ext uri="{FF2B5EF4-FFF2-40B4-BE49-F238E27FC236}">
                <a16:creationId xmlns:a16="http://schemas.microsoft.com/office/drawing/2014/main" id="{62EA8CE1-80ED-7CD1-68CC-6E1A124AD252}"/>
              </a:ext>
            </a:extLst>
          </p:cNvPr>
          <p:cNvPicPr>
            <a:picLocks noChangeAspect="1"/>
          </p:cNvPicPr>
          <p:nvPr/>
        </p:nvPicPr>
        <p:blipFill>
          <a:blip r:embed="rId7" cstate="print"/>
          <a:stretch>
            <a:fillRect/>
          </a:stretch>
        </p:blipFill>
        <p:spPr>
          <a:xfrm>
            <a:off x="7845424" y="3313478"/>
            <a:ext cx="2875761" cy="2444451"/>
          </a:xfrm>
          <a:prstGeom prst="rect">
            <a:avLst/>
          </a:prstGeom>
        </p:spPr>
      </p:pic>
    </p:spTree>
    <p:extLst>
      <p:ext uri="{BB962C8B-B14F-4D97-AF65-F5344CB8AC3E}">
        <p14:creationId xmlns:p14="http://schemas.microsoft.com/office/powerpoint/2010/main" val="42781683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1463C-AB83-3754-1BD6-A5F829DB1046}"/>
              </a:ext>
            </a:extLst>
          </p:cNvPr>
          <p:cNvSpPr>
            <a:spLocks noGrp="1"/>
          </p:cNvSpPr>
          <p:nvPr>
            <p:ph type="title"/>
          </p:nvPr>
        </p:nvSpPr>
        <p:spPr/>
        <p:txBody>
          <a:bodyPr>
            <a:normAutofit/>
          </a:bodyPr>
          <a:lstStyle/>
          <a:p>
            <a:r>
              <a:rPr lang="en-US" sz="4000" b="1" u="sng"/>
              <a:t>EXHAUST FAN</a:t>
            </a:r>
            <a:r>
              <a:rPr lang="en-US" sz="4000" b="1"/>
              <a:t>:-</a:t>
            </a:r>
            <a:endParaRPr lang="en-US" sz="4000" b="1" u="sng" dirty="0"/>
          </a:p>
        </p:txBody>
      </p:sp>
      <p:pic>
        <p:nvPicPr>
          <p:cNvPr id="8" name="Picture 7" descr="A picture containing tool&#10;&#10;Description automatically generated">
            <a:extLst>
              <a:ext uri="{FF2B5EF4-FFF2-40B4-BE49-F238E27FC236}">
                <a16:creationId xmlns:a16="http://schemas.microsoft.com/office/drawing/2014/main" id="{EC754A58-6E87-39F3-181D-2D708CD647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31438"/>
            <a:ext cx="3418731" cy="3794244"/>
          </a:xfrm>
          <a:prstGeom prst="rect">
            <a:avLst/>
          </a:prstGeom>
        </p:spPr>
      </p:pic>
      <p:sp>
        <p:nvSpPr>
          <p:cNvPr id="9" name="Rectangle 8">
            <a:extLst>
              <a:ext uri="{FF2B5EF4-FFF2-40B4-BE49-F238E27FC236}">
                <a16:creationId xmlns:a16="http://schemas.microsoft.com/office/drawing/2014/main" id="{2696864D-21E0-6CE1-6FED-2AC92DC515C1}"/>
              </a:ext>
            </a:extLst>
          </p:cNvPr>
          <p:cNvSpPr/>
          <p:nvPr/>
        </p:nvSpPr>
        <p:spPr>
          <a:xfrm>
            <a:off x="6096000" y="2677886"/>
            <a:ext cx="5110065" cy="1474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DE46B99-4854-C9BE-7F31-9F8D1AAE5BDB}"/>
              </a:ext>
            </a:extLst>
          </p:cNvPr>
          <p:cNvSpPr/>
          <p:nvPr/>
        </p:nvSpPr>
        <p:spPr>
          <a:xfrm>
            <a:off x="5785339" y="2382715"/>
            <a:ext cx="5706208" cy="19167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i="0">
                <a:solidFill>
                  <a:schemeClr val="tx1"/>
                </a:solidFill>
                <a:effectLst/>
                <a:latin typeface="+mj-lt"/>
              </a:rPr>
              <a:t>This is a </a:t>
            </a:r>
            <a:r>
              <a:rPr lang="en-US" b="1" i="0">
                <a:solidFill>
                  <a:schemeClr val="tx1"/>
                </a:solidFill>
                <a:effectLst/>
                <a:latin typeface="+mj-lt"/>
              </a:rPr>
              <a:t>miniature-size exhaust cooling fan</a:t>
            </a:r>
            <a:r>
              <a:rPr lang="en-US" b="0" i="0">
                <a:solidFill>
                  <a:schemeClr val="tx1"/>
                </a:solidFill>
                <a:effectLst/>
                <a:latin typeface="+mj-lt"/>
              </a:rPr>
              <a:t>. This fan is as small as your palm. Its working voltage is 5V DC. It can work with a simple 5V battery without any difficulty.</a:t>
            </a:r>
            <a:endParaRPr lang="en-US" dirty="0">
              <a:solidFill>
                <a:schemeClr val="tx1"/>
              </a:solidFill>
              <a:latin typeface="+mj-lt"/>
            </a:endParaRPr>
          </a:p>
        </p:txBody>
      </p:sp>
    </p:spTree>
    <p:extLst>
      <p:ext uri="{BB962C8B-B14F-4D97-AF65-F5344CB8AC3E}">
        <p14:creationId xmlns:p14="http://schemas.microsoft.com/office/powerpoint/2010/main" val="2290442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74A7-A5ED-5AD6-B153-EAB9B55EFFC3}"/>
              </a:ext>
            </a:extLst>
          </p:cNvPr>
          <p:cNvSpPr>
            <a:spLocks noGrp="1"/>
          </p:cNvSpPr>
          <p:nvPr>
            <p:ph type="title"/>
          </p:nvPr>
        </p:nvSpPr>
        <p:spPr/>
        <p:txBody>
          <a:bodyPr>
            <a:normAutofit/>
          </a:bodyPr>
          <a:lstStyle/>
          <a:p>
            <a:r>
              <a:rPr lang="en-US" sz="4000" b="1" u="sng"/>
              <a:t>WATER PUMP :-</a:t>
            </a:r>
            <a:endParaRPr lang="en-US" sz="4000" b="1" u="sng" dirty="0"/>
          </a:p>
        </p:txBody>
      </p:sp>
      <p:pic>
        <p:nvPicPr>
          <p:cNvPr id="5" name="Content Placeholder 4" descr="A picture containing whistle, light&#10;&#10;Description automatically generated">
            <a:extLst>
              <a:ext uri="{FF2B5EF4-FFF2-40B4-BE49-F238E27FC236}">
                <a16:creationId xmlns:a16="http://schemas.microsoft.com/office/drawing/2014/main" id="{936E1368-BCBE-7BB6-6165-236D819AE8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693" y="2222837"/>
            <a:ext cx="3649824" cy="3356215"/>
          </a:xfrm>
        </p:spPr>
      </p:pic>
      <p:sp>
        <p:nvSpPr>
          <p:cNvPr id="6" name="Rectangle 5">
            <a:extLst>
              <a:ext uri="{FF2B5EF4-FFF2-40B4-BE49-F238E27FC236}">
                <a16:creationId xmlns:a16="http://schemas.microsoft.com/office/drawing/2014/main" id="{B4FB0AF8-F8F0-01AA-2DD9-12D007934E0D}"/>
              </a:ext>
            </a:extLst>
          </p:cNvPr>
          <p:cNvSpPr/>
          <p:nvPr/>
        </p:nvSpPr>
        <p:spPr>
          <a:xfrm>
            <a:off x="5794131" y="2439865"/>
            <a:ext cx="5961184" cy="2237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0" i="0">
                <a:solidFill>
                  <a:schemeClr val="tx1"/>
                </a:solidFill>
                <a:effectLst/>
                <a:latin typeface="+mj-lt"/>
              </a:rPr>
              <a:t>The water pump works </a:t>
            </a:r>
            <a:r>
              <a:rPr lang="en-US" b="1" i="0">
                <a:solidFill>
                  <a:schemeClr val="tx1"/>
                </a:solidFill>
                <a:effectLst/>
                <a:latin typeface="+mj-lt"/>
              </a:rPr>
              <a:t>using water suction method which drain the water through its inlet and released it through the outlet</a:t>
            </a:r>
            <a:r>
              <a:rPr lang="en-US" b="0" i="0">
                <a:solidFill>
                  <a:schemeClr val="tx1"/>
                </a:solidFill>
                <a:effectLst/>
                <a:latin typeface="+mj-lt"/>
              </a:rPr>
              <a:t>. You can use the water pump as exhaust system for your aqurium and controlled water flow fountain.</a:t>
            </a:r>
          </a:p>
          <a:p>
            <a:br>
              <a:rPr lang="en-US" b="0" i="0">
                <a:solidFill>
                  <a:schemeClr val="tx1"/>
                </a:solidFill>
                <a:effectLst/>
                <a:latin typeface="+mj-lt"/>
              </a:rPr>
            </a:br>
            <a:endParaRPr lang="en-US" dirty="0">
              <a:solidFill>
                <a:schemeClr val="tx1"/>
              </a:solidFill>
              <a:latin typeface="+mj-lt"/>
            </a:endParaRPr>
          </a:p>
        </p:txBody>
      </p:sp>
    </p:spTree>
    <p:extLst>
      <p:ext uri="{BB962C8B-B14F-4D97-AF65-F5344CB8AC3E}">
        <p14:creationId xmlns:p14="http://schemas.microsoft.com/office/powerpoint/2010/main" val="3561317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A7CD-59AF-5045-D138-13DF1AC24D47}"/>
              </a:ext>
            </a:extLst>
          </p:cNvPr>
          <p:cNvSpPr>
            <a:spLocks noGrp="1"/>
          </p:cNvSpPr>
          <p:nvPr>
            <p:ph type="title"/>
          </p:nvPr>
        </p:nvSpPr>
        <p:spPr/>
        <p:txBody>
          <a:bodyPr>
            <a:normAutofit/>
          </a:bodyPr>
          <a:lstStyle/>
          <a:p>
            <a:r>
              <a:rPr lang="en-US" sz="4000" b="1" u="sng"/>
              <a:t>LED LIGHT :-</a:t>
            </a:r>
            <a:endParaRPr lang="en-US" sz="4000" b="1" u="sng" dirty="0"/>
          </a:p>
        </p:txBody>
      </p:sp>
      <p:sp>
        <p:nvSpPr>
          <p:cNvPr id="7" name="Rectangle 6">
            <a:extLst>
              <a:ext uri="{FF2B5EF4-FFF2-40B4-BE49-F238E27FC236}">
                <a16:creationId xmlns:a16="http://schemas.microsoft.com/office/drawing/2014/main" id="{4F5BF198-15B6-98D2-328D-616A68FAA077}"/>
              </a:ext>
            </a:extLst>
          </p:cNvPr>
          <p:cNvSpPr/>
          <p:nvPr/>
        </p:nvSpPr>
        <p:spPr>
          <a:xfrm>
            <a:off x="6023807" y="2351313"/>
            <a:ext cx="5652562" cy="2352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b="0" i="0">
                <a:solidFill>
                  <a:schemeClr val="tx1">
                    <a:lumMod val="95000"/>
                    <a:lumOff val="5000"/>
                  </a:schemeClr>
                </a:solidFill>
                <a:effectLst/>
                <a:latin typeface="+mj-lt"/>
              </a:rPr>
              <a:t>LED stands for light emitting diode. LED lighting products produce light up to 90% more efficiently than incandescent light bulbs. How do they work? An electrical current passes through a microchip, which illuminates the tiny light sources we call LEDs and the result is visible light.</a:t>
            </a:r>
            <a:endParaRPr lang="en-US" dirty="0">
              <a:solidFill>
                <a:schemeClr val="tx1">
                  <a:lumMod val="95000"/>
                  <a:lumOff val="5000"/>
                </a:schemeClr>
              </a:solidFill>
              <a:latin typeface="+mj-lt"/>
            </a:endParaRPr>
          </a:p>
        </p:txBody>
      </p:sp>
      <p:pic>
        <p:nvPicPr>
          <p:cNvPr id="9" name="Picture 8">
            <a:extLst>
              <a:ext uri="{FF2B5EF4-FFF2-40B4-BE49-F238E27FC236}">
                <a16:creationId xmlns:a16="http://schemas.microsoft.com/office/drawing/2014/main" id="{54D079EA-2FDD-99BB-4B99-073E675C5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 y="1857479"/>
            <a:ext cx="3867150" cy="3867150"/>
          </a:xfrm>
          <a:prstGeom prst="rect">
            <a:avLst/>
          </a:prstGeom>
        </p:spPr>
      </p:pic>
    </p:spTree>
    <p:extLst>
      <p:ext uri="{BB962C8B-B14F-4D97-AF65-F5344CB8AC3E}">
        <p14:creationId xmlns:p14="http://schemas.microsoft.com/office/powerpoint/2010/main" val="906755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02AD-9788-B07E-B385-E2F42D2D9A54}"/>
              </a:ext>
            </a:extLst>
          </p:cNvPr>
          <p:cNvSpPr>
            <a:spLocks noGrp="1"/>
          </p:cNvSpPr>
          <p:nvPr>
            <p:ph type="title"/>
          </p:nvPr>
        </p:nvSpPr>
        <p:spPr/>
        <p:txBody>
          <a:bodyPr>
            <a:normAutofit/>
          </a:bodyPr>
          <a:lstStyle/>
          <a:p>
            <a:r>
              <a:rPr lang="en-US" sz="4000" b="1" u="sng"/>
              <a:t>WEB-CAMERA :-</a:t>
            </a:r>
            <a:endParaRPr lang="en-US" sz="4000" b="1" u="sng" dirty="0"/>
          </a:p>
        </p:txBody>
      </p:sp>
      <p:pic>
        <p:nvPicPr>
          <p:cNvPr id="6" name="Picture 5">
            <a:extLst>
              <a:ext uri="{FF2B5EF4-FFF2-40B4-BE49-F238E27FC236}">
                <a16:creationId xmlns:a16="http://schemas.microsoft.com/office/drawing/2014/main" id="{26C3CCFA-C44A-24DB-9B73-4A506307ED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54213"/>
            <a:ext cx="5257590" cy="3810000"/>
          </a:xfrm>
          <a:prstGeom prst="rect">
            <a:avLst/>
          </a:prstGeom>
        </p:spPr>
      </p:pic>
      <p:sp>
        <p:nvSpPr>
          <p:cNvPr id="7" name="TextBox 6">
            <a:extLst>
              <a:ext uri="{FF2B5EF4-FFF2-40B4-BE49-F238E27FC236}">
                <a16:creationId xmlns:a16="http://schemas.microsoft.com/office/drawing/2014/main" id="{E0F43527-0205-7A81-4579-C3E4E91BA77C}"/>
              </a:ext>
            </a:extLst>
          </p:cNvPr>
          <p:cNvSpPr txBox="1"/>
          <p:nvPr/>
        </p:nvSpPr>
        <p:spPr>
          <a:xfrm>
            <a:off x="6619875" y="1954213"/>
            <a:ext cx="5076825" cy="1200329"/>
          </a:xfrm>
          <a:prstGeom prst="rect">
            <a:avLst/>
          </a:prstGeom>
          <a:noFill/>
        </p:spPr>
        <p:txBody>
          <a:bodyPr wrap="square" rtlCol="0">
            <a:spAutoFit/>
          </a:bodyPr>
          <a:lstStyle/>
          <a:p>
            <a:pPr algn="just"/>
            <a:r>
              <a:rPr lang="en-US" b="0" i="0">
                <a:solidFill>
                  <a:schemeClr val="tx1">
                    <a:lumMod val="95000"/>
                    <a:lumOff val="5000"/>
                  </a:schemeClr>
                </a:solidFill>
                <a:effectLst/>
                <a:latin typeface="+mj-lt"/>
              </a:rPr>
              <a:t>A webcam is a video camera which is designed to record or stream to a computer or computer network. They are primarily used in video telephony, live streaming and social media, and security.</a:t>
            </a:r>
            <a:endParaRPr lang="en-US" dirty="0">
              <a:solidFill>
                <a:schemeClr val="tx1">
                  <a:lumMod val="95000"/>
                  <a:lumOff val="5000"/>
                </a:schemeClr>
              </a:solidFill>
              <a:latin typeface="+mj-lt"/>
            </a:endParaRPr>
          </a:p>
        </p:txBody>
      </p:sp>
    </p:spTree>
    <p:extLst>
      <p:ext uri="{BB962C8B-B14F-4D97-AF65-F5344CB8AC3E}">
        <p14:creationId xmlns:p14="http://schemas.microsoft.com/office/powerpoint/2010/main" val="1269249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61FE9856-1DB0-51BA-E47F-FEDF2EA6A631}"/>
              </a:ext>
            </a:extLst>
          </p:cNvPr>
          <p:cNvSpPr/>
          <p:nvPr/>
        </p:nvSpPr>
        <p:spPr>
          <a:xfrm>
            <a:off x="1093697" y="6445624"/>
            <a:ext cx="8875058" cy="298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rPr>
              <a:t>FLOW-CHART OF SMART GREEN HOUSE MONITORING AND CONTROL SYSTEM</a:t>
            </a:r>
          </a:p>
        </p:txBody>
      </p:sp>
      <p:pic>
        <p:nvPicPr>
          <p:cNvPr id="4" name="Picture 3">
            <a:extLst>
              <a:ext uri="{FF2B5EF4-FFF2-40B4-BE49-F238E27FC236}">
                <a16:creationId xmlns:a16="http://schemas.microsoft.com/office/drawing/2014/main" id="{E5CD6D2F-F8E5-6429-D4B5-7AF979601F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43425" y="247650"/>
            <a:ext cx="5681662" cy="5702224"/>
          </a:xfrm>
          <a:prstGeom prst="rect">
            <a:avLst/>
          </a:prstGeom>
        </p:spPr>
      </p:pic>
      <p:sp>
        <p:nvSpPr>
          <p:cNvPr id="2" name="TextBox 1">
            <a:extLst>
              <a:ext uri="{FF2B5EF4-FFF2-40B4-BE49-F238E27FC236}">
                <a16:creationId xmlns:a16="http://schemas.microsoft.com/office/drawing/2014/main" id="{3AD00B1D-7FD6-DC48-B3BB-0D6AF6D68283}"/>
              </a:ext>
            </a:extLst>
          </p:cNvPr>
          <p:cNvSpPr txBox="1"/>
          <p:nvPr/>
        </p:nvSpPr>
        <p:spPr>
          <a:xfrm>
            <a:off x="161925" y="247650"/>
            <a:ext cx="4381500" cy="707886"/>
          </a:xfrm>
          <a:prstGeom prst="rect">
            <a:avLst/>
          </a:prstGeom>
          <a:noFill/>
        </p:spPr>
        <p:txBody>
          <a:bodyPr wrap="square" rtlCol="0">
            <a:spAutoFit/>
          </a:bodyPr>
          <a:lstStyle/>
          <a:p>
            <a:r>
              <a:rPr lang="en-US" sz="4000" b="1" u="sng" dirty="0">
                <a:latin typeface="+mj-lt"/>
              </a:rPr>
              <a:t>FLOWCHART :-</a:t>
            </a:r>
          </a:p>
        </p:txBody>
      </p:sp>
    </p:spTree>
    <p:extLst>
      <p:ext uri="{BB962C8B-B14F-4D97-AF65-F5344CB8AC3E}">
        <p14:creationId xmlns:p14="http://schemas.microsoft.com/office/powerpoint/2010/main" val="4156093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1C20-964E-9B45-5B37-EFF6411A97BE}"/>
              </a:ext>
            </a:extLst>
          </p:cNvPr>
          <p:cNvSpPr>
            <a:spLocks noGrp="1"/>
          </p:cNvSpPr>
          <p:nvPr>
            <p:ph type="title"/>
          </p:nvPr>
        </p:nvSpPr>
        <p:spPr>
          <a:xfrm>
            <a:off x="548951" y="0"/>
            <a:ext cx="10515600" cy="1325563"/>
          </a:xfrm>
        </p:spPr>
        <p:txBody>
          <a:bodyPr>
            <a:normAutofit/>
          </a:bodyPr>
          <a:lstStyle/>
          <a:p>
            <a:pPr marL="571500" indent="-571500">
              <a:buFont typeface="Wingdings" panose="05000000000000000000" pitchFamily="2" charset="2"/>
              <a:buChar char="v"/>
            </a:pPr>
            <a:r>
              <a:rPr lang="en-IN" sz="4000" b="1" u="sng">
                <a:effectLst/>
              </a:rPr>
              <a:t>LITERATURE SURVEY :-</a:t>
            </a:r>
            <a:endParaRPr lang="en-IN" sz="4000" dirty="0"/>
          </a:p>
        </p:txBody>
      </p:sp>
      <p:graphicFrame>
        <p:nvGraphicFramePr>
          <p:cNvPr id="4" name="Table 4">
            <a:extLst>
              <a:ext uri="{FF2B5EF4-FFF2-40B4-BE49-F238E27FC236}">
                <a16:creationId xmlns:a16="http://schemas.microsoft.com/office/drawing/2014/main" id="{2EF393D8-F32E-D01F-9DB2-9F33194795E8}"/>
              </a:ext>
            </a:extLst>
          </p:cNvPr>
          <p:cNvGraphicFramePr>
            <a:graphicFrameLocks noGrp="1"/>
          </p:cNvGraphicFramePr>
          <p:nvPr>
            <p:ph idx="1"/>
            <p:extLst>
              <p:ext uri="{D42A27DB-BD31-4B8C-83A1-F6EECF244321}">
                <p14:modId xmlns:p14="http://schemas.microsoft.com/office/powerpoint/2010/main" val="4236755401"/>
              </p:ext>
            </p:extLst>
          </p:nvPr>
        </p:nvGraphicFramePr>
        <p:xfrm>
          <a:off x="943044" y="726789"/>
          <a:ext cx="10700005" cy="6028037"/>
        </p:xfrm>
        <a:graphic>
          <a:graphicData uri="http://schemas.openxmlformats.org/drawingml/2006/table">
            <a:tbl>
              <a:tblPr firstRow="1" bandRow="1">
                <a:tableStyleId>{5C22544A-7EE6-4342-B048-85BDC9FD1C3A}</a:tableStyleId>
              </a:tblPr>
              <a:tblGrid>
                <a:gridCol w="1074431">
                  <a:extLst>
                    <a:ext uri="{9D8B030D-6E8A-4147-A177-3AD203B41FA5}">
                      <a16:colId xmlns:a16="http://schemas.microsoft.com/office/drawing/2014/main" val="1791635245"/>
                    </a:ext>
                  </a:extLst>
                </a:gridCol>
                <a:gridCol w="3673525">
                  <a:extLst>
                    <a:ext uri="{9D8B030D-6E8A-4147-A177-3AD203B41FA5}">
                      <a16:colId xmlns:a16="http://schemas.microsoft.com/office/drawing/2014/main" val="1739802222"/>
                    </a:ext>
                  </a:extLst>
                </a:gridCol>
                <a:gridCol w="2136448">
                  <a:extLst>
                    <a:ext uri="{9D8B030D-6E8A-4147-A177-3AD203B41FA5}">
                      <a16:colId xmlns:a16="http://schemas.microsoft.com/office/drawing/2014/main" val="920496903"/>
                    </a:ext>
                  </a:extLst>
                </a:gridCol>
                <a:gridCol w="1675600">
                  <a:extLst>
                    <a:ext uri="{9D8B030D-6E8A-4147-A177-3AD203B41FA5}">
                      <a16:colId xmlns:a16="http://schemas.microsoft.com/office/drawing/2014/main" val="2032663413"/>
                    </a:ext>
                  </a:extLst>
                </a:gridCol>
                <a:gridCol w="2140001">
                  <a:extLst>
                    <a:ext uri="{9D8B030D-6E8A-4147-A177-3AD203B41FA5}">
                      <a16:colId xmlns:a16="http://schemas.microsoft.com/office/drawing/2014/main" val="967501703"/>
                    </a:ext>
                  </a:extLst>
                </a:gridCol>
              </a:tblGrid>
              <a:tr h="655967">
                <a:tc>
                  <a:txBody>
                    <a:bodyPr/>
                    <a:lstStyle/>
                    <a:p>
                      <a:r>
                        <a:rPr lang="en-IN" sz="2000">
                          <a:latin typeface="+mj-lt"/>
                        </a:rPr>
                        <a:t>SR.NO</a:t>
                      </a:r>
                      <a:endParaRPr lang="en-IN" sz="2000" dirty="0">
                        <a:latin typeface="+mj-lt"/>
                      </a:endParaRPr>
                    </a:p>
                  </a:txBody>
                  <a:tcPr/>
                </a:tc>
                <a:tc>
                  <a:txBody>
                    <a:bodyPr/>
                    <a:lstStyle/>
                    <a:p>
                      <a:r>
                        <a:rPr lang="en-IN" sz="2000">
                          <a:latin typeface="+mj-lt"/>
                        </a:rPr>
                        <a:t>Name </a:t>
                      </a:r>
                      <a:endParaRPr lang="en-IN" sz="2000" dirty="0">
                        <a:latin typeface="+mj-lt"/>
                      </a:endParaRPr>
                    </a:p>
                  </a:txBody>
                  <a:tcPr/>
                </a:tc>
                <a:tc>
                  <a:txBody>
                    <a:bodyPr/>
                    <a:lstStyle/>
                    <a:p>
                      <a:r>
                        <a:rPr lang="en-IN" sz="2000">
                          <a:latin typeface="+mj-lt"/>
                        </a:rPr>
                        <a:t>Author</a:t>
                      </a:r>
                      <a:endParaRPr lang="en-IN" sz="2000" dirty="0">
                        <a:latin typeface="+mj-lt"/>
                      </a:endParaRPr>
                    </a:p>
                  </a:txBody>
                  <a:tcPr/>
                </a:tc>
                <a:tc>
                  <a:txBody>
                    <a:bodyPr/>
                    <a:lstStyle/>
                    <a:p>
                      <a:r>
                        <a:rPr lang="en-IN" sz="2000">
                          <a:latin typeface="+mj-lt"/>
                        </a:rPr>
                        <a:t> Method</a:t>
                      </a:r>
                      <a:endParaRPr lang="en-IN" sz="2000" dirty="0">
                        <a:latin typeface="+mj-lt"/>
                      </a:endParaRPr>
                    </a:p>
                  </a:txBody>
                  <a:tcPr/>
                </a:tc>
                <a:tc>
                  <a:txBody>
                    <a:bodyPr/>
                    <a:lstStyle/>
                    <a:p>
                      <a:r>
                        <a:rPr lang="en-IN" sz="2000">
                          <a:latin typeface="+mj-lt"/>
                        </a:rPr>
                        <a:t>YEAR</a:t>
                      </a:r>
                      <a:endParaRPr lang="en-IN" sz="2000" dirty="0">
                        <a:latin typeface="+mj-lt"/>
                      </a:endParaRPr>
                    </a:p>
                  </a:txBody>
                  <a:tcPr/>
                </a:tc>
                <a:extLst>
                  <a:ext uri="{0D108BD9-81ED-4DB2-BD59-A6C34878D82A}">
                    <a16:rowId xmlns:a16="http://schemas.microsoft.com/office/drawing/2014/main" val="9653332"/>
                  </a:ext>
                </a:extLst>
              </a:tr>
              <a:tr h="1112291">
                <a:tc>
                  <a:txBody>
                    <a:bodyPr/>
                    <a:lstStyle/>
                    <a:p>
                      <a:pPr algn="ctr"/>
                      <a:r>
                        <a:rPr lang="en-IN" sz="1800">
                          <a:latin typeface="+mj-lt"/>
                        </a:rPr>
                        <a:t>1.</a:t>
                      </a:r>
                      <a:endParaRPr lang="en-IN" sz="1800" dirty="0">
                        <a:latin typeface="+mj-lt"/>
                      </a:endParaRPr>
                    </a:p>
                  </a:txBody>
                  <a:tcPr/>
                </a:tc>
                <a:tc>
                  <a:txBody>
                    <a:bodyPr/>
                    <a:lstStyle/>
                    <a:p>
                      <a:r>
                        <a:rPr lang="en-US" sz="1800">
                          <a:latin typeface="+mj-lt"/>
                        </a:rPr>
                        <a:t>Design and Implementation of a Smart Greenhouse Monitoring and Control System.</a:t>
                      </a:r>
                      <a:endParaRPr lang="en-IN" sz="18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a:latin typeface="+mj-lt"/>
                        </a:rPr>
                        <a:t>Kim, Y. J., Park, J. H., Kim, J. H., &amp; Lee, Y. I.</a:t>
                      </a:r>
                      <a:endParaRPr lang="en-IN" sz="1800" dirty="0">
                        <a:latin typeface="+mj-lt"/>
                      </a:endParaRPr>
                    </a:p>
                  </a:txBody>
                  <a:tcPr/>
                </a:tc>
                <a:tc>
                  <a:txBody>
                    <a:bodyPr/>
                    <a:lstStyle/>
                    <a:p>
                      <a:r>
                        <a:rPr lang="en-IN" sz="1800">
                          <a:latin typeface="+mj-lt"/>
                        </a:rPr>
                        <a:t>USING ARDUINO UNO</a:t>
                      </a:r>
                      <a:endParaRPr lang="en-IN" sz="1800" dirty="0">
                        <a:latin typeface="+mj-lt"/>
                      </a:endParaRPr>
                    </a:p>
                  </a:txBody>
                  <a:tcPr/>
                </a:tc>
                <a:tc>
                  <a:txBody>
                    <a:bodyPr/>
                    <a:lstStyle/>
                    <a:p>
                      <a:r>
                        <a:rPr lang="en-US" sz="1800">
                          <a:latin typeface="+mj-lt"/>
                        </a:rPr>
                        <a:t>2021</a:t>
                      </a:r>
                      <a:endParaRPr lang="en-IN" sz="1800" dirty="0">
                        <a:latin typeface="+mj-lt"/>
                      </a:endParaRPr>
                    </a:p>
                  </a:txBody>
                  <a:tcPr/>
                </a:tc>
                <a:extLst>
                  <a:ext uri="{0D108BD9-81ED-4DB2-BD59-A6C34878D82A}">
                    <a16:rowId xmlns:a16="http://schemas.microsoft.com/office/drawing/2014/main" val="4254852186"/>
                  </a:ext>
                </a:extLst>
              </a:tr>
              <a:tr h="1112291">
                <a:tc>
                  <a:txBody>
                    <a:bodyPr/>
                    <a:lstStyle/>
                    <a:p>
                      <a:pPr algn="ctr"/>
                      <a:r>
                        <a:rPr lang="en-IN" sz="1800">
                          <a:latin typeface="+mj-lt"/>
                        </a:rPr>
                        <a:t>2.</a:t>
                      </a:r>
                      <a:endParaRPr lang="en-IN" sz="1800" dirty="0">
                        <a:latin typeface="+mj-lt"/>
                      </a:endParaRPr>
                    </a:p>
                  </a:txBody>
                  <a:tcPr/>
                </a:tc>
                <a:tc>
                  <a:txBody>
                    <a:bodyPr/>
                    <a:lstStyle/>
                    <a:p>
                      <a:r>
                        <a:rPr lang="en-US" sz="1800" dirty="0">
                          <a:latin typeface="+mj-lt"/>
                        </a:rPr>
                        <a:t>An IoT-based Smart Greenhouse Monitoring System.</a:t>
                      </a:r>
                      <a:endParaRPr lang="en-IN" sz="1800" dirty="0">
                        <a:latin typeface="+mj-lt"/>
                      </a:endParaRPr>
                    </a:p>
                  </a:txBody>
                  <a:tcPr/>
                </a:tc>
                <a:tc>
                  <a:txBody>
                    <a:bodyPr/>
                    <a:lstStyle/>
                    <a:p>
                      <a:r>
                        <a:rPr lang="pt-BR" sz="1800" dirty="0">
                          <a:latin typeface="+mj-lt"/>
                        </a:rPr>
                        <a:t>Khajoei, H., Sarvari, H., &amp; Ghassemzadeh, H.</a:t>
                      </a:r>
                      <a:endParaRPr lang="en-IN" sz="1800" dirty="0">
                        <a:latin typeface="+mj-lt"/>
                      </a:endParaRPr>
                    </a:p>
                  </a:txBody>
                  <a:tcPr/>
                </a:tc>
                <a:tc>
                  <a:txBody>
                    <a:bodyPr/>
                    <a:lstStyle/>
                    <a:p>
                      <a:r>
                        <a:rPr lang="en-IN" sz="1800">
                          <a:latin typeface="+mj-lt"/>
                        </a:rPr>
                        <a:t>USING IOT TECHNOLOGY</a:t>
                      </a:r>
                      <a:endParaRPr lang="en-IN" sz="1800" dirty="0">
                        <a:latin typeface="+mj-lt"/>
                      </a:endParaRPr>
                    </a:p>
                  </a:txBody>
                  <a:tcPr/>
                </a:tc>
                <a:tc>
                  <a:txBody>
                    <a:bodyPr/>
                    <a:lstStyle/>
                    <a:p>
                      <a:r>
                        <a:rPr lang="en-US" sz="1800">
                          <a:latin typeface="+mj-lt"/>
                        </a:rPr>
                        <a:t>2019</a:t>
                      </a:r>
                      <a:endParaRPr lang="en-IN" sz="1800" dirty="0">
                        <a:latin typeface="+mj-lt"/>
                      </a:endParaRPr>
                    </a:p>
                  </a:txBody>
                  <a:tcPr/>
                </a:tc>
                <a:extLst>
                  <a:ext uri="{0D108BD9-81ED-4DB2-BD59-A6C34878D82A}">
                    <a16:rowId xmlns:a16="http://schemas.microsoft.com/office/drawing/2014/main" val="2408291611"/>
                  </a:ext>
                </a:extLst>
              </a:tr>
              <a:tr h="1112291">
                <a:tc>
                  <a:txBody>
                    <a:bodyPr/>
                    <a:lstStyle/>
                    <a:p>
                      <a:pPr algn="ctr"/>
                      <a:r>
                        <a:rPr lang="en-IN" sz="1800">
                          <a:latin typeface="+mj-lt"/>
                        </a:rPr>
                        <a:t>3.</a:t>
                      </a:r>
                      <a:endParaRPr lang="en-IN" sz="1800" dirty="0">
                        <a:latin typeface="+mj-lt"/>
                      </a:endParaRPr>
                    </a:p>
                  </a:txBody>
                  <a:tcPr/>
                </a:tc>
                <a:tc>
                  <a:txBody>
                    <a:bodyPr/>
                    <a:lstStyle/>
                    <a:p>
                      <a:r>
                        <a:rPr lang="en-US" sz="1800">
                          <a:latin typeface="+mj-lt"/>
                        </a:rPr>
                        <a:t>Smart greenhouse monitoring and control using Raspberry Pi and Arduino.</a:t>
                      </a:r>
                      <a:endParaRPr lang="en-IN" sz="1800" dirty="0">
                        <a:latin typeface="+mj-lt"/>
                      </a:endParaRPr>
                    </a:p>
                  </a:txBody>
                  <a:tcPr/>
                </a:tc>
                <a:tc>
                  <a:txBody>
                    <a:bodyPr/>
                    <a:lstStyle/>
                    <a:p>
                      <a:r>
                        <a:rPr lang="en-US" sz="1800">
                          <a:latin typeface="+mj-lt"/>
                        </a:rPr>
                        <a:t>Rana, S., Bhattacharya, S., &amp; Ghosh, A.</a:t>
                      </a:r>
                      <a:endParaRPr lang="en-IN" sz="1800" dirty="0">
                        <a:latin typeface="+mj-lt"/>
                      </a:endParaRPr>
                    </a:p>
                  </a:txBody>
                  <a:tcPr/>
                </a:tc>
                <a:tc>
                  <a:txBody>
                    <a:bodyPr/>
                    <a:lstStyle/>
                    <a:p>
                      <a:r>
                        <a:rPr lang="en-IN" sz="1800">
                          <a:latin typeface="+mj-lt"/>
                        </a:rPr>
                        <a:t>USING RASPBERRY PI AND ARDUINO</a:t>
                      </a:r>
                      <a:endParaRPr lang="en-IN" sz="1800" dirty="0">
                        <a:latin typeface="+mj-lt"/>
                      </a:endParaRPr>
                    </a:p>
                  </a:txBody>
                  <a:tcPr/>
                </a:tc>
                <a:tc>
                  <a:txBody>
                    <a:bodyPr/>
                    <a:lstStyle/>
                    <a:p>
                      <a:r>
                        <a:rPr lang="en-US" sz="1800">
                          <a:latin typeface="+mj-lt"/>
                        </a:rPr>
                        <a:t>2018</a:t>
                      </a:r>
                      <a:endParaRPr lang="en-IN" sz="1800" dirty="0">
                        <a:latin typeface="+mj-lt"/>
                      </a:endParaRPr>
                    </a:p>
                  </a:txBody>
                  <a:tcPr/>
                </a:tc>
                <a:extLst>
                  <a:ext uri="{0D108BD9-81ED-4DB2-BD59-A6C34878D82A}">
                    <a16:rowId xmlns:a16="http://schemas.microsoft.com/office/drawing/2014/main" val="197960433"/>
                  </a:ext>
                </a:extLst>
              </a:tr>
              <a:tr h="1882339">
                <a:tc>
                  <a:txBody>
                    <a:bodyPr/>
                    <a:lstStyle/>
                    <a:p>
                      <a:pPr algn="ctr"/>
                      <a:r>
                        <a:rPr lang="en-IN" sz="1800">
                          <a:latin typeface="+mj-lt"/>
                        </a:rPr>
                        <a:t>4.</a:t>
                      </a:r>
                      <a:endParaRPr lang="en-IN" sz="1800" dirty="0">
                        <a:latin typeface="+mj-lt"/>
                      </a:endParaRPr>
                    </a:p>
                  </a:txBody>
                  <a:tcPr/>
                </a:tc>
                <a:tc>
                  <a:txBody>
                    <a:bodyPr/>
                    <a:lstStyle/>
                    <a:p>
                      <a:r>
                        <a:rPr lang="en-US" sz="1800">
                          <a:latin typeface="+mj-lt"/>
                        </a:rPr>
                        <a:t>IOT Based Greenhouse Monitoring System</a:t>
                      </a:r>
                      <a:endParaRPr lang="en-IN" sz="1800" dirty="0">
                        <a:latin typeface="+mj-lt"/>
                      </a:endParaRPr>
                    </a:p>
                  </a:txBody>
                  <a:tcPr/>
                </a:tc>
                <a:tc>
                  <a:txBody>
                    <a:bodyPr/>
                    <a:lstStyle/>
                    <a:p>
                      <a:r>
                        <a:rPr lang="en-US" sz="1800">
                          <a:latin typeface="+mj-lt"/>
                        </a:rPr>
                        <a:t>Rupali Satpute , Hemant Gaikwad , Shoaib Khan , Aaditya Inamdar , Deep Dave</a:t>
                      </a:r>
                      <a:endParaRPr lang="en-IN" sz="1800" dirty="0">
                        <a:latin typeface="+mj-lt"/>
                      </a:endParaRPr>
                    </a:p>
                  </a:txBody>
                  <a:tcPr/>
                </a:tc>
                <a:tc>
                  <a:txBody>
                    <a:bodyPr/>
                    <a:lstStyle/>
                    <a:p>
                      <a:r>
                        <a:rPr lang="en-IN" sz="1800">
                          <a:latin typeface="+mj-lt"/>
                        </a:rPr>
                        <a:t>IOT BASED WIFI MODULE</a:t>
                      </a:r>
                      <a:endParaRPr lang="en-IN" sz="1800" dirty="0">
                        <a:latin typeface="+mj-lt"/>
                      </a:endParaRPr>
                    </a:p>
                  </a:txBody>
                  <a:tcPr/>
                </a:tc>
                <a:tc>
                  <a:txBody>
                    <a:bodyPr/>
                    <a:lstStyle/>
                    <a:p>
                      <a:r>
                        <a:rPr lang="en-US" sz="1800" dirty="0">
                          <a:latin typeface="+mj-lt"/>
                        </a:rPr>
                        <a:t>2018</a:t>
                      </a:r>
                      <a:endParaRPr lang="en-IN" sz="1800" dirty="0">
                        <a:latin typeface="+mj-lt"/>
                      </a:endParaRPr>
                    </a:p>
                  </a:txBody>
                  <a:tcPr/>
                </a:tc>
                <a:extLst>
                  <a:ext uri="{0D108BD9-81ED-4DB2-BD59-A6C34878D82A}">
                    <a16:rowId xmlns:a16="http://schemas.microsoft.com/office/drawing/2014/main" val="463026848"/>
                  </a:ext>
                </a:extLst>
              </a:tr>
            </a:tbl>
          </a:graphicData>
        </a:graphic>
      </p:graphicFrame>
    </p:spTree>
    <p:extLst>
      <p:ext uri="{BB962C8B-B14F-4D97-AF65-F5344CB8AC3E}">
        <p14:creationId xmlns:p14="http://schemas.microsoft.com/office/powerpoint/2010/main" val="4172728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C3CE7-7F4C-9596-89CF-7931A38D913C}"/>
              </a:ext>
            </a:extLst>
          </p:cNvPr>
          <p:cNvSpPr>
            <a:spLocks noGrp="1"/>
          </p:cNvSpPr>
          <p:nvPr>
            <p:ph type="title"/>
          </p:nvPr>
        </p:nvSpPr>
        <p:spPr/>
        <p:txBody>
          <a:bodyPr>
            <a:normAutofit/>
          </a:bodyPr>
          <a:lstStyle/>
          <a:p>
            <a:r>
              <a:rPr lang="en-US" sz="4000" b="1" u="sng"/>
              <a:t>CIRCUIT DIAGRAM :-</a:t>
            </a:r>
            <a:endParaRPr lang="en-US" sz="4000" b="1" u="sng" dirty="0"/>
          </a:p>
        </p:txBody>
      </p:sp>
      <p:pic>
        <p:nvPicPr>
          <p:cNvPr id="5" name="Picture 4">
            <a:extLst>
              <a:ext uri="{FF2B5EF4-FFF2-40B4-BE49-F238E27FC236}">
                <a16:creationId xmlns:a16="http://schemas.microsoft.com/office/drawing/2014/main" id="{C8AB66F3-CB7B-05E1-4FFF-90B0CFB0D4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306" y="1690688"/>
            <a:ext cx="8008394" cy="4324696"/>
          </a:xfrm>
          <a:prstGeom prst="rect">
            <a:avLst/>
          </a:prstGeom>
        </p:spPr>
      </p:pic>
    </p:spTree>
    <p:extLst>
      <p:ext uri="{BB962C8B-B14F-4D97-AF65-F5344CB8AC3E}">
        <p14:creationId xmlns:p14="http://schemas.microsoft.com/office/powerpoint/2010/main" val="3713878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9B5A3-E479-BF53-C642-12232B6A0459}"/>
              </a:ext>
            </a:extLst>
          </p:cNvPr>
          <p:cNvSpPr>
            <a:spLocks noGrp="1"/>
          </p:cNvSpPr>
          <p:nvPr>
            <p:ph type="title"/>
          </p:nvPr>
        </p:nvSpPr>
        <p:spPr/>
        <p:txBody>
          <a:bodyPr>
            <a:normAutofit/>
          </a:bodyPr>
          <a:lstStyle/>
          <a:p>
            <a:r>
              <a:rPr lang="en-US" sz="4000" b="1" u="sng"/>
              <a:t>HARDWARE IMPLEMENTATION :-</a:t>
            </a:r>
            <a:endParaRPr lang="en-US" sz="4000" b="1" u="sng" dirty="0"/>
          </a:p>
        </p:txBody>
      </p:sp>
      <p:pic>
        <p:nvPicPr>
          <p:cNvPr id="5" name="Picture 4" descr="A picture containing text&#10;&#10;Description automatically generated">
            <a:extLst>
              <a:ext uri="{FF2B5EF4-FFF2-40B4-BE49-F238E27FC236}">
                <a16:creationId xmlns:a16="http://schemas.microsoft.com/office/drawing/2014/main" id="{E00D47F0-E784-5BE1-6DCD-A140909EF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233738" y="-1133473"/>
            <a:ext cx="5143500" cy="10258424"/>
          </a:xfrm>
          <a:prstGeom prst="rect">
            <a:avLst/>
          </a:prstGeom>
        </p:spPr>
      </p:pic>
    </p:spTree>
    <p:extLst>
      <p:ext uri="{BB962C8B-B14F-4D97-AF65-F5344CB8AC3E}">
        <p14:creationId xmlns:p14="http://schemas.microsoft.com/office/powerpoint/2010/main" val="4236753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A1E60-8D68-B1DC-E511-8189A04784B6}"/>
              </a:ext>
            </a:extLst>
          </p:cNvPr>
          <p:cNvSpPr>
            <a:spLocks noGrp="1"/>
          </p:cNvSpPr>
          <p:nvPr>
            <p:ph type="title"/>
          </p:nvPr>
        </p:nvSpPr>
        <p:spPr/>
        <p:txBody>
          <a:bodyPr>
            <a:normAutofit/>
          </a:bodyPr>
          <a:lstStyle/>
          <a:p>
            <a:r>
              <a:rPr lang="en-US" sz="4000" b="1" u="sng" dirty="0"/>
              <a:t>RESULT :-</a:t>
            </a:r>
          </a:p>
        </p:txBody>
      </p:sp>
      <p:pic>
        <p:nvPicPr>
          <p:cNvPr id="5" name="Picture 4">
            <a:extLst>
              <a:ext uri="{FF2B5EF4-FFF2-40B4-BE49-F238E27FC236}">
                <a16:creationId xmlns:a16="http://schemas.microsoft.com/office/drawing/2014/main" id="{A2BAA189-2B8F-1E71-16DA-555E80BD84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450" y="1390217"/>
            <a:ext cx="10515600" cy="5199299"/>
          </a:xfrm>
          <a:prstGeom prst="rect">
            <a:avLst/>
          </a:prstGeom>
        </p:spPr>
      </p:pic>
    </p:spTree>
    <p:extLst>
      <p:ext uri="{BB962C8B-B14F-4D97-AF65-F5344CB8AC3E}">
        <p14:creationId xmlns:p14="http://schemas.microsoft.com/office/powerpoint/2010/main" val="3462826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DDF9-2BB7-4B96-432D-64A48F30DA3B}"/>
              </a:ext>
            </a:extLst>
          </p:cNvPr>
          <p:cNvSpPr>
            <a:spLocks noGrp="1"/>
          </p:cNvSpPr>
          <p:nvPr>
            <p:ph type="title"/>
          </p:nvPr>
        </p:nvSpPr>
        <p:spPr/>
        <p:txBody>
          <a:bodyPr>
            <a:normAutofit/>
          </a:bodyPr>
          <a:lstStyle/>
          <a:p>
            <a:pPr marL="571500" indent="-571500">
              <a:buFont typeface="Wingdings" panose="05000000000000000000" pitchFamily="2" charset="2"/>
              <a:buChar char="v"/>
            </a:pPr>
            <a:r>
              <a:rPr lang="en-IN" sz="4000" b="1" u="sng" dirty="0"/>
              <a:t>APPLICATION :-</a:t>
            </a:r>
          </a:p>
        </p:txBody>
      </p:sp>
      <p:sp>
        <p:nvSpPr>
          <p:cNvPr id="3" name="Content Placeholder 2">
            <a:extLst>
              <a:ext uri="{FF2B5EF4-FFF2-40B4-BE49-F238E27FC236}">
                <a16:creationId xmlns:a16="http://schemas.microsoft.com/office/drawing/2014/main" id="{D0ED7851-1D47-F2A6-690C-6BB6A1B578E8}"/>
              </a:ext>
            </a:extLst>
          </p:cNvPr>
          <p:cNvSpPr>
            <a:spLocks noGrp="1"/>
          </p:cNvSpPr>
          <p:nvPr>
            <p:ph idx="1"/>
          </p:nvPr>
        </p:nvSpPr>
        <p:spPr>
          <a:xfrm>
            <a:off x="838199" y="1825625"/>
            <a:ext cx="10722430" cy="3520816"/>
          </a:xfrm>
        </p:spPr>
        <p:txBody>
          <a:bodyPr>
            <a:normAutofit/>
          </a:bodyPr>
          <a:lstStyle/>
          <a:p>
            <a:pPr>
              <a:buFont typeface="Wingdings" panose="05000000000000000000" pitchFamily="2" charset="2"/>
              <a:buChar char="Ø"/>
            </a:pPr>
            <a:r>
              <a:rPr lang="en-IN" sz="1800" dirty="0">
                <a:latin typeface="+mj-lt"/>
              </a:rPr>
              <a:t> Rooftop greenhouse by any individual.</a:t>
            </a:r>
          </a:p>
          <a:p>
            <a:pPr>
              <a:buFont typeface="Wingdings" panose="05000000000000000000" pitchFamily="2" charset="2"/>
              <a:buChar char="Ø"/>
            </a:pPr>
            <a:r>
              <a:rPr lang="en-IN" sz="1800" dirty="0">
                <a:latin typeface="+mj-lt"/>
              </a:rPr>
              <a:t> To protect the crop from high as well as low temperature and   from rainfall.</a:t>
            </a:r>
          </a:p>
          <a:p>
            <a:pPr>
              <a:buFont typeface="Wingdings" panose="05000000000000000000" pitchFamily="2" charset="2"/>
              <a:buChar char="Ø"/>
            </a:pPr>
            <a:r>
              <a:rPr lang="en-IN" sz="1800" dirty="0">
                <a:latin typeface="+mj-lt"/>
              </a:rPr>
              <a:t> To increase the yield of the crop for better crop management.</a:t>
            </a:r>
          </a:p>
          <a:p>
            <a:pPr>
              <a:buFont typeface="Wingdings" panose="05000000000000000000" pitchFamily="2" charset="2"/>
              <a:buChar char="Ø"/>
            </a:pPr>
            <a:r>
              <a:rPr lang="en-IN" sz="1800" dirty="0">
                <a:latin typeface="+mj-lt"/>
              </a:rPr>
              <a:t> To grow crops in off-season and get the higher return.</a:t>
            </a:r>
          </a:p>
          <a:p>
            <a:pPr>
              <a:buFont typeface="Wingdings" panose="05000000000000000000" pitchFamily="2" charset="2"/>
              <a:buChar char="Ø"/>
            </a:pPr>
            <a:r>
              <a:rPr lang="en-IN" sz="1800" dirty="0">
                <a:latin typeface="+mj-lt"/>
              </a:rPr>
              <a:t> To have the timely harvest and also improves the quality of the product.</a:t>
            </a:r>
          </a:p>
          <a:p>
            <a:pPr>
              <a:buFont typeface="Wingdings" panose="05000000000000000000" pitchFamily="2" charset="2"/>
              <a:buChar char="Ø"/>
            </a:pPr>
            <a:endParaRPr lang="en-IN" sz="1800" dirty="0">
              <a:latin typeface="+mj-lt"/>
            </a:endParaRPr>
          </a:p>
          <a:p>
            <a:pPr>
              <a:buFont typeface="Wingdings" panose="05000000000000000000" pitchFamily="2" charset="2"/>
              <a:buChar char="Ø"/>
            </a:pPr>
            <a:endParaRPr lang="en-IN" sz="1800" dirty="0">
              <a:latin typeface="+mj-lt"/>
            </a:endParaRPr>
          </a:p>
        </p:txBody>
      </p:sp>
    </p:spTree>
    <p:extLst>
      <p:ext uri="{BB962C8B-B14F-4D97-AF65-F5344CB8AC3E}">
        <p14:creationId xmlns:p14="http://schemas.microsoft.com/office/powerpoint/2010/main" val="2742040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0D895-6EB0-A178-F6FB-7A1026011EA2}"/>
              </a:ext>
            </a:extLst>
          </p:cNvPr>
          <p:cNvSpPr>
            <a:spLocks noGrp="1"/>
          </p:cNvSpPr>
          <p:nvPr>
            <p:ph type="title"/>
          </p:nvPr>
        </p:nvSpPr>
        <p:spPr>
          <a:xfrm>
            <a:off x="646111" y="452718"/>
            <a:ext cx="9404723" cy="1400530"/>
          </a:xfrm>
        </p:spPr>
        <p:txBody>
          <a:bodyPr>
            <a:normAutofit/>
          </a:bodyPr>
          <a:lstStyle/>
          <a:p>
            <a:pPr marL="571500" indent="-571500">
              <a:buFont typeface="Wingdings" panose="05000000000000000000" pitchFamily="2" charset="2"/>
              <a:buChar char="v"/>
            </a:pPr>
            <a:r>
              <a:rPr lang="en-IN" b="1"/>
              <a:t>CONTENTS :-</a:t>
            </a:r>
          </a:p>
        </p:txBody>
      </p:sp>
      <p:graphicFrame>
        <p:nvGraphicFramePr>
          <p:cNvPr id="5" name="Content Placeholder 2">
            <a:extLst>
              <a:ext uri="{FF2B5EF4-FFF2-40B4-BE49-F238E27FC236}">
                <a16:creationId xmlns:a16="http://schemas.microsoft.com/office/drawing/2014/main" id="{5FC41EC7-36FA-3A04-EAD1-6DA7839CA8DF}"/>
              </a:ext>
            </a:extLst>
          </p:cNvPr>
          <p:cNvGraphicFramePr>
            <a:graphicFrameLocks noGrp="1"/>
          </p:cNvGraphicFramePr>
          <p:nvPr>
            <p:ph idx="1"/>
            <p:extLst>
              <p:ext uri="{D42A27DB-BD31-4B8C-83A1-F6EECF244321}">
                <p14:modId xmlns:p14="http://schemas.microsoft.com/office/powerpoint/2010/main" val="1639800982"/>
              </p:ext>
            </p:extLst>
          </p:nvPr>
        </p:nvGraphicFramePr>
        <p:xfrm>
          <a:off x="646111" y="2237362"/>
          <a:ext cx="9404352" cy="4046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393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9366-A807-7F46-0764-47592829D8DB}"/>
              </a:ext>
            </a:extLst>
          </p:cNvPr>
          <p:cNvSpPr>
            <a:spLocks noGrp="1"/>
          </p:cNvSpPr>
          <p:nvPr>
            <p:ph type="title"/>
          </p:nvPr>
        </p:nvSpPr>
        <p:spPr/>
        <p:txBody>
          <a:bodyPr>
            <a:normAutofit/>
          </a:bodyPr>
          <a:lstStyle/>
          <a:p>
            <a:pPr marL="571500" indent="-571500">
              <a:buFont typeface="Wingdings" panose="05000000000000000000" pitchFamily="2" charset="2"/>
              <a:buChar char="v"/>
            </a:pPr>
            <a:r>
              <a:rPr lang="en-IN" sz="4000" b="1" u="sng" dirty="0"/>
              <a:t>ADVANTAGES :-</a:t>
            </a:r>
          </a:p>
        </p:txBody>
      </p:sp>
      <p:sp>
        <p:nvSpPr>
          <p:cNvPr id="3" name="Content Placeholder 2">
            <a:extLst>
              <a:ext uri="{FF2B5EF4-FFF2-40B4-BE49-F238E27FC236}">
                <a16:creationId xmlns:a16="http://schemas.microsoft.com/office/drawing/2014/main" id="{0EEE9098-20D8-A600-B830-0CAC38A12984}"/>
              </a:ext>
            </a:extLst>
          </p:cNvPr>
          <p:cNvSpPr>
            <a:spLocks noGrp="1"/>
          </p:cNvSpPr>
          <p:nvPr>
            <p:ph idx="1"/>
          </p:nvPr>
        </p:nvSpPr>
        <p:spPr/>
        <p:txBody>
          <a:bodyPr>
            <a:normAutofit/>
          </a:bodyPr>
          <a:lstStyle/>
          <a:p>
            <a:pPr>
              <a:buFont typeface="Wingdings" panose="05000000000000000000" pitchFamily="2" charset="2"/>
              <a:buChar char="Ø"/>
            </a:pPr>
            <a:r>
              <a:rPr lang="en-IN" sz="1800" dirty="0">
                <a:latin typeface="+mj-lt"/>
              </a:rPr>
              <a:t> Produce insecticide free and pesticide free crops.</a:t>
            </a:r>
          </a:p>
          <a:p>
            <a:pPr>
              <a:buFont typeface="Wingdings" panose="05000000000000000000" pitchFamily="2" charset="2"/>
              <a:buChar char="Ø"/>
            </a:pPr>
            <a:r>
              <a:rPr lang="en-IN" sz="1800" dirty="0">
                <a:latin typeface="+mj-lt"/>
              </a:rPr>
              <a:t> Create a climate for proper growth of plants.</a:t>
            </a:r>
          </a:p>
          <a:p>
            <a:pPr>
              <a:buFont typeface="Wingdings" panose="05000000000000000000" pitchFamily="2" charset="2"/>
              <a:buChar char="Ø"/>
            </a:pPr>
            <a:r>
              <a:rPr lang="en-IN" sz="1800" dirty="0">
                <a:latin typeface="+mj-lt"/>
              </a:rPr>
              <a:t> This system can be installed by any individual in house.</a:t>
            </a:r>
          </a:p>
          <a:p>
            <a:pPr>
              <a:buFont typeface="Wingdings" panose="05000000000000000000" pitchFamily="2" charset="2"/>
              <a:buChar char="Ø"/>
            </a:pPr>
            <a:r>
              <a:rPr lang="en-IN" sz="1800" dirty="0">
                <a:latin typeface="+mj-lt"/>
              </a:rPr>
              <a:t> It increases rate of growth of agricultural products.</a:t>
            </a:r>
          </a:p>
          <a:p>
            <a:pPr>
              <a:buFont typeface="Wingdings" panose="05000000000000000000" pitchFamily="2" charset="2"/>
              <a:buChar char="Ø"/>
            </a:pPr>
            <a:r>
              <a:rPr lang="en-IN" sz="1800" dirty="0">
                <a:latin typeface="+mj-lt"/>
              </a:rPr>
              <a:t> Reduce the time and effort of farming.</a:t>
            </a:r>
          </a:p>
          <a:p>
            <a:pPr marL="0" indent="0">
              <a:buNone/>
            </a:pPr>
            <a:r>
              <a:rPr lang="en-IN" sz="1800" dirty="0">
                <a:latin typeface="+mj-lt"/>
              </a:rPr>
              <a:t> </a:t>
            </a:r>
          </a:p>
        </p:txBody>
      </p:sp>
    </p:spTree>
    <p:extLst>
      <p:ext uri="{BB962C8B-B14F-4D97-AF65-F5344CB8AC3E}">
        <p14:creationId xmlns:p14="http://schemas.microsoft.com/office/powerpoint/2010/main" val="2651980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B542D-AD1D-198E-92CB-576726655B80}"/>
              </a:ext>
            </a:extLst>
          </p:cNvPr>
          <p:cNvSpPr>
            <a:spLocks noGrp="1"/>
          </p:cNvSpPr>
          <p:nvPr>
            <p:ph type="title"/>
          </p:nvPr>
        </p:nvSpPr>
        <p:spPr/>
        <p:txBody>
          <a:bodyPr>
            <a:normAutofit/>
          </a:bodyPr>
          <a:lstStyle/>
          <a:p>
            <a:pPr marL="571500" indent="-571500">
              <a:buFont typeface="Wingdings" panose="05000000000000000000" pitchFamily="2" charset="2"/>
              <a:buChar char="v"/>
            </a:pPr>
            <a:r>
              <a:rPr lang="en-IN" sz="4000" b="1" u="sng" dirty="0"/>
              <a:t>FUTURE SCOPE :-</a:t>
            </a:r>
          </a:p>
        </p:txBody>
      </p:sp>
      <p:sp>
        <p:nvSpPr>
          <p:cNvPr id="3" name="Content Placeholder 2">
            <a:extLst>
              <a:ext uri="{FF2B5EF4-FFF2-40B4-BE49-F238E27FC236}">
                <a16:creationId xmlns:a16="http://schemas.microsoft.com/office/drawing/2014/main" id="{628D6E1E-88FD-317F-D760-B373071A59DC}"/>
              </a:ext>
            </a:extLst>
          </p:cNvPr>
          <p:cNvSpPr>
            <a:spLocks noGrp="1"/>
          </p:cNvSpPr>
          <p:nvPr>
            <p:ph idx="1"/>
          </p:nvPr>
        </p:nvSpPr>
        <p:spPr/>
        <p:txBody>
          <a:bodyPr>
            <a:normAutofit/>
          </a:bodyPr>
          <a:lstStyle/>
          <a:p>
            <a:pPr>
              <a:buFont typeface="Wingdings" panose="05000000000000000000" pitchFamily="2" charset="2"/>
              <a:buChar char="Ø"/>
            </a:pPr>
            <a:r>
              <a:rPr lang="en-IN" sz="1800" dirty="0">
                <a:latin typeface="+mj-lt"/>
              </a:rPr>
              <a:t> The login and password based (two factor authentication) scheme can be implemented</a:t>
            </a:r>
          </a:p>
          <a:p>
            <a:pPr>
              <a:buFont typeface="Wingdings" panose="05000000000000000000" pitchFamily="2" charset="2"/>
              <a:buChar char="Ø"/>
            </a:pPr>
            <a:r>
              <a:rPr lang="en-IN" sz="1800" dirty="0">
                <a:latin typeface="+mj-lt"/>
              </a:rPr>
              <a:t> It is capable of providing uninterrupted mobile monitoring of the green house</a:t>
            </a:r>
          </a:p>
          <a:p>
            <a:pPr>
              <a:buFont typeface="Wingdings" panose="05000000000000000000" pitchFamily="2" charset="2"/>
              <a:buChar char="Ø"/>
            </a:pPr>
            <a:r>
              <a:rPr lang="en-IN" sz="1800" dirty="0">
                <a:latin typeface="+mj-lt"/>
              </a:rPr>
              <a:t> We can predict the actual reactions to the ongoing changes in the greenhouse climate </a:t>
            </a:r>
          </a:p>
        </p:txBody>
      </p:sp>
    </p:spTree>
    <p:extLst>
      <p:ext uri="{BB962C8B-B14F-4D97-AF65-F5344CB8AC3E}">
        <p14:creationId xmlns:p14="http://schemas.microsoft.com/office/powerpoint/2010/main" val="2677046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85482-5B07-91A9-9A1F-379E63E76427}"/>
              </a:ext>
            </a:extLst>
          </p:cNvPr>
          <p:cNvSpPr>
            <a:spLocks noGrp="1"/>
          </p:cNvSpPr>
          <p:nvPr>
            <p:ph type="title"/>
          </p:nvPr>
        </p:nvSpPr>
        <p:spPr/>
        <p:txBody>
          <a:bodyPr>
            <a:normAutofit/>
          </a:bodyPr>
          <a:lstStyle/>
          <a:p>
            <a:pPr marL="571500" indent="-571500">
              <a:buFont typeface="Wingdings" panose="05000000000000000000" pitchFamily="2" charset="2"/>
              <a:buChar char="v"/>
            </a:pPr>
            <a:r>
              <a:rPr lang="en-IN" sz="4000" b="1" u="sng" dirty="0"/>
              <a:t>REFERENCES :-</a:t>
            </a:r>
          </a:p>
        </p:txBody>
      </p:sp>
      <p:sp>
        <p:nvSpPr>
          <p:cNvPr id="3" name="Content Placeholder 2">
            <a:extLst>
              <a:ext uri="{FF2B5EF4-FFF2-40B4-BE49-F238E27FC236}">
                <a16:creationId xmlns:a16="http://schemas.microsoft.com/office/drawing/2014/main" id="{5470A59C-02E1-4267-B132-FCCB6AE6A9F8}"/>
              </a:ext>
            </a:extLst>
          </p:cNvPr>
          <p:cNvSpPr>
            <a:spLocks noGrp="1"/>
          </p:cNvSpPr>
          <p:nvPr>
            <p:ph idx="1"/>
          </p:nvPr>
        </p:nvSpPr>
        <p:spPr>
          <a:xfrm>
            <a:off x="706225" y="1276350"/>
            <a:ext cx="10515600" cy="5343525"/>
          </a:xfrm>
        </p:spPr>
        <p:txBody>
          <a:bodyPr>
            <a:noAutofit/>
          </a:bodyPr>
          <a:lstStyle/>
          <a:p>
            <a:pPr marL="0" indent="0">
              <a:buNone/>
            </a:pPr>
            <a:r>
              <a:rPr lang="en-US" sz="1600" dirty="0">
                <a:latin typeface="+mj-lt"/>
              </a:rPr>
              <a:t>[1]. </a:t>
            </a:r>
            <a:r>
              <a:rPr lang="en-US" sz="1600" dirty="0" err="1">
                <a:latin typeface="+mj-lt"/>
              </a:rPr>
              <a:t>Khajoei</a:t>
            </a:r>
            <a:r>
              <a:rPr lang="en-US" sz="1600" dirty="0">
                <a:latin typeface="+mj-lt"/>
              </a:rPr>
              <a:t>, H., Sarvari, H., &amp; </a:t>
            </a:r>
            <a:r>
              <a:rPr lang="en-US" sz="1600" dirty="0" err="1">
                <a:latin typeface="+mj-lt"/>
              </a:rPr>
              <a:t>Ghassemzadeh</a:t>
            </a:r>
            <a:r>
              <a:rPr lang="en-US" sz="1600" dirty="0">
                <a:latin typeface="+mj-lt"/>
              </a:rPr>
              <a:t>, H. (2019). An IoT-based Smart Greenhouse Monitoring System. In 2019 11th International Conference on Information Technology and Electrical Engineering (ICITEE) (pp. 192- 197). IEEE</a:t>
            </a:r>
          </a:p>
          <a:p>
            <a:pPr marL="0" indent="0">
              <a:buNone/>
            </a:pPr>
            <a:r>
              <a:rPr lang="en-US" sz="1600" dirty="0">
                <a:latin typeface="+mj-lt"/>
              </a:rPr>
              <a:t>[2].Kim, Y. J., Park, J. H., Kim, J. H., &amp; Lee, Y. I. (2021). Design and Implementation of a Smart Greenhouse Monitoring and Control System. Journal of the Korean Society of Precision Engineering, 38(3), 249-257</a:t>
            </a:r>
          </a:p>
          <a:p>
            <a:pPr marL="0" indent="0">
              <a:buNone/>
            </a:pPr>
            <a:r>
              <a:rPr lang="en-US" sz="1600" dirty="0">
                <a:latin typeface="+mj-lt"/>
              </a:rPr>
              <a:t>[3]. </a:t>
            </a:r>
            <a:r>
              <a:rPr lang="en-US" sz="1600" dirty="0" err="1">
                <a:latin typeface="+mj-lt"/>
              </a:rPr>
              <a:t>Kummitha</a:t>
            </a:r>
            <a:r>
              <a:rPr lang="en-US" sz="1600" dirty="0">
                <a:latin typeface="+mj-lt"/>
              </a:rPr>
              <a:t>, R. K., </a:t>
            </a:r>
            <a:r>
              <a:rPr lang="en-US" sz="1600" dirty="0" err="1">
                <a:latin typeface="+mj-lt"/>
              </a:rPr>
              <a:t>Vutukuru</a:t>
            </a:r>
            <a:r>
              <a:rPr lang="en-US" sz="1600" dirty="0">
                <a:latin typeface="+mj-lt"/>
              </a:rPr>
              <a:t>, S. S., &amp; </a:t>
            </a:r>
            <a:r>
              <a:rPr lang="en-US" sz="1600" dirty="0" err="1">
                <a:latin typeface="+mj-lt"/>
              </a:rPr>
              <a:t>Konatham</a:t>
            </a:r>
            <a:r>
              <a:rPr lang="en-US" sz="1600" dirty="0">
                <a:latin typeface="+mj-lt"/>
              </a:rPr>
              <a:t>, R. (2019). Smart Greenhouse Monitoring and Controlling Using IoT. In 2019 4th International Conference on Internet of Things: Smart Innovation and Usages (IoT-SIU) (pp. 1- 5). IEEE.</a:t>
            </a:r>
          </a:p>
          <a:p>
            <a:pPr marL="0" indent="0">
              <a:buNone/>
            </a:pPr>
            <a:r>
              <a:rPr lang="en-US" sz="1600" dirty="0">
                <a:latin typeface="+mj-lt"/>
              </a:rPr>
              <a:t>[4]. Li, X., &amp; Han, S. (2019). Design and Implementation of Smart Greenhouse Monitoring and Control System Based on IoT Technology. In 2019 International Conference on Intelligent Manufacturing and Automation (ICIMA) (pp. 213-216). IEEE.</a:t>
            </a:r>
          </a:p>
          <a:p>
            <a:pPr marL="0" indent="0">
              <a:buNone/>
            </a:pPr>
            <a:r>
              <a:rPr lang="en-US" sz="1600" dirty="0">
                <a:latin typeface="+mj-lt"/>
              </a:rPr>
              <a:t>[5]. </a:t>
            </a:r>
            <a:r>
              <a:rPr lang="en-US" sz="1600" dirty="0" err="1">
                <a:latin typeface="+mj-lt"/>
              </a:rPr>
              <a:t>Nourian</a:t>
            </a:r>
            <a:r>
              <a:rPr lang="en-US" sz="1600" dirty="0">
                <a:latin typeface="+mj-lt"/>
              </a:rPr>
              <a:t>, M., </a:t>
            </a:r>
            <a:r>
              <a:rPr lang="en-US" sz="1600" dirty="0" err="1">
                <a:latin typeface="+mj-lt"/>
              </a:rPr>
              <a:t>Sepahi</a:t>
            </a:r>
            <a:r>
              <a:rPr lang="en-US" sz="1600" dirty="0">
                <a:latin typeface="+mj-lt"/>
              </a:rPr>
              <a:t>, A. A., &amp; </a:t>
            </a:r>
            <a:r>
              <a:rPr lang="en-US" sz="1600" dirty="0" err="1">
                <a:latin typeface="+mj-lt"/>
              </a:rPr>
              <a:t>Javidi</a:t>
            </a:r>
            <a:r>
              <a:rPr lang="en-US" sz="1600" dirty="0">
                <a:latin typeface="+mj-lt"/>
              </a:rPr>
              <a:t>, M. (2017). Smart greenhouse monitoring and control system using Raspberry Pi and Arduino. International Journal of Engineering-Transactions C: Aspects, 30(2), 241-247.</a:t>
            </a:r>
          </a:p>
          <a:p>
            <a:pPr marL="0" indent="0">
              <a:buNone/>
            </a:pPr>
            <a:r>
              <a:rPr lang="en-US" sz="1600" dirty="0">
                <a:latin typeface="+mj-lt"/>
              </a:rPr>
              <a:t>[6]. Rana, S., Bhattacharya, S., &amp; Ghosh, A. (2018). Smart greenhouse monitoring and control using Raspberry Pi and Arduino. In 2018 2nd International Conference on Inventive Systems and Control (ICISC) (pp. 422-426). IEEE</a:t>
            </a:r>
          </a:p>
          <a:p>
            <a:pPr marL="0" indent="0">
              <a:buNone/>
            </a:pPr>
            <a:r>
              <a:rPr lang="en-US" sz="1600" dirty="0">
                <a:latin typeface="+mj-lt"/>
              </a:rPr>
              <a:t>[7]. </a:t>
            </a:r>
            <a:r>
              <a:rPr lang="en-US" sz="1600" dirty="0" err="1">
                <a:latin typeface="+mj-lt"/>
              </a:rPr>
              <a:t>Sivaraman</a:t>
            </a:r>
            <a:r>
              <a:rPr lang="en-US" sz="1600" dirty="0">
                <a:latin typeface="+mj-lt"/>
              </a:rPr>
              <a:t>, A., Sridhar, V., &amp; Karthikeyan, P. (2019). Smart Greenhouse Monitoring and Controlling System Based on IoT. In 2019 International Conference on Smart Electronics and Communication (ICOSEC) (pp. 89-94). IEEE</a:t>
            </a:r>
          </a:p>
          <a:p>
            <a:pPr marL="0" indent="0">
              <a:buNone/>
            </a:pPr>
            <a:endParaRPr lang="en-IN" sz="1600" dirty="0">
              <a:latin typeface="+mj-lt"/>
            </a:endParaRPr>
          </a:p>
        </p:txBody>
      </p:sp>
    </p:spTree>
    <p:extLst>
      <p:ext uri="{BB962C8B-B14F-4D97-AF65-F5344CB8AC3E}">
        <p14:creationId xmlns:p14="http://schemas.microsoft.com/office/powerpoint/2010/main" val="3952160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7A0EF-3386-7452-BAD1-153D96BA9B6F}"/>
              </a:ext>
            </a:extLst>
          </p:cNvPr>
          <p:cNvSpPr>
            <a:spLocks noGrp="1"/>
          </p:cNvSpPr>
          <p:nvPr>
            <p:ph type="ctrTitle"/>
          </p:nvPr>
        </p:nvSpPr>
        <p:spPr>
          <a:xfrm>
            <a:off x="1524000" y="1122363"/>
            <a:ext cx="9144000" cy="4460290"/>
          </a:xfrm>
        </p:spPr>
        <p:txBody>
          <a:bodyPr>
            <a:normAutofit/>
          </a:bodyPr>
          <a:lstStyle/>
          <a:p>
            <a:r>
              <a:rPr lang="en-IN" sz="8000" b="1" dirty="0">
                <a:latin typeface="Forte" panose="03060902040502070203" pitchFamily="66" charset="0"/>
              </a:rPr>
              <a:t>THANK YOU</a:t>
            </a:r>
            <a:br>
              <a:rPr lang="en-IN" sz="8000" b="1" dirty="0">
                <a:latin typeface="Forte" panose="03060902040502070203" pitchFamily="66" charset="0"/>
              </a:rPr>
            </a:br>
            <a:r>
              <a:rPr lang="en-IN" sz="8000" b="1" dirty="0">
                <a:latin typeface="Forte" panose="03060902040502070203" pitchFamily="66" charset="0"/>
              </a:rPr>
              <a:t>!!</a:t>
            </a:r>
            <a:br>
              <a:rPr lang="en-IN" sz="8000" b="1" dirty="0"/>
            </a:br>
            <a:endParaRPr lang="en-IN" sz="8000" b="1" dirty="0"/>
          </a:p>
        </p:txBody>
      </p:sp>
    </p:spTree>
    <p:extLst>
      <p:ext uri="{BB962C8B-B14F-4D97-AF65-F5344CB8AC3E}">
        <p14:creationId xmlns:p14="http://schemas.microsoft.com/office/powerpoint/2010/main" val="1598002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F7AD3BAA-1E10-A5E6-0164-C8A623FE3A41}"/>
              </a:ext>
            </a:extLst>
          </p:cNvPr>
          <p:cNvPicPr>
            <a:picLocks noChangeAspect="1"/>
          </p:cNvPicPr>
          <p:nvPr/>
        </p:nvPicPr>
        <p:blipFill rotWithShape="1">
          <a:blip r:embed="rId4">
            <a:duotone>
              <a:prstClr val="black"/>
              <a:schemeClr val="accent5">
                <a:tint val="45000"/>
                <a:satMod val="400000"/>
              </a:schemeClr>
            </a:duotone>
            <a:alphaModFix amt="15000"/>
          </a:blip>
          <a:srcRect t="1415" b="14315"/>
          <a:stretch/>
        </p:blipFill>
        <p:spPr>
          <a:xfrm>
            <a:off x="20" y="10"/>
            <a:ext cx="12191980" cy="6857990"/>
          </a:xfrm>
          <a:prstGeom prst="rect">
            <a:avLst/>
          </a:prstGeom>
        </p:spPr>
      </p:pic>
      <p:sp>
        <p:nvSpPr>
          <p:cNvPr id="2" name="Title 1">
            <a:extLst>
              <a:ext uri="{FF2B5EF4-FFF2-40B4-BE49-F238E27FC236}">
                <a16:creationId xmlns:a16="http://schemas.microsoft.com/office/drawing/2014/main" id="{692DC03C-FE9D-26C3-B5A5-7285F9706AB1}"/>
              </a:ext>
            </a:extLst>
          </p:cNvPr>
          <p:cNvSpPr>
            <a:spLocks noGrp="1"/>
          </p:cNvSpPr>
          <p:nvPr>
            <p:ph type="title"/>
          </p:nvPr>
        </p:nvSpPr>
        <p:spPr>
          <a:xfrm>
            <a:off x="646111" y="452718"/>
            <a:ext cx="9404723" cy="1400530"/>
          </a:xfrm>
        </p:spPr>
        <p:txBody>
          <a:bodyPr>
            <a:normAutofit/>
          </a:bodyPr>
          <a:lstStyle/>
          <a:p>
            <a:pPr marL="571500" indent="-571500">
              <a:buFont typeface="Wingdings" panose="05000000000000000000" pitchFamily="2" charset="2"/>
              <a:buChar char="v"/>
            </a:pPr>
            <a:r>
              <a:rPr lang="en-US" b="1" u="sng"/>
              <a:t>INTRODUCTION :-</a:t>
            </a:r>
            <a:br>
              <a:rPr lang="en-US" b="1" u="sng">
                <a:effectLst/>
              </a:rPr>
            </a:br>
            <a:endParaRPr lang="en-IN"/>
          </a:p>
        </p:txBody>
      </p:sp>
      <p:sp>
        <p:nvSpPr>
          <p:cNvPr id="14" name="Rectangle 13">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86D143A-7E47-8347-A4B8-4C1EC66560DE}"/>
              </a:ext>
            </a:extLst>
          </p:cNvPr>
          <p:cNvSpPr>
            <a:spLocks noGrp="1"/>
          </p:cNvSpPr>
          <p:nvPr>
            <p:ph idx="1"/>
          </p:nvPr>
        </p:nvSpPr>
        <p:spPr>
          <a:xfrm>
            <a:off x="1103312" y="2052918"/>
            <a:ext cx="8946541" cy="4195481"/>
          </a:xfrm>
        </p:spPr>
        <p:txBody>
          <a:bodyPr anchor="ctr">
            <a:normAutofit/>
          </a:bodyPr>
          <a:lstStyle/>
          <a:p>
            <a:pPr>
              <a:lnSpc>
                <a:spcPct val="90000"/>
              </a:lnSpc>
              <a:buFont typeface="Wingdings" panose="05000000000000000000" pitchFamily="2" charset="2"/>
              <a:buChar char="Ø"/>
            </a:pPr>
            <a:r>
              <a:rPr lang="en-US" sz="1400">
                <a:latin typeface="+mj-lt"/>
              </a:rPr>
              <a:t>Greenhouse agriculture is a widely adopted practice for growing crops in controlled environments, particularly in regions with harsh weather conditions or limited land availability. However, maintaining optimal environmental conditions for plant growth in greenhouses can be challenging and often requires a significant amount of manual intervention. The use of technology such as Smart Greenhouse Monitoring and Control Systems can help automate and optimize the greenhouse environment, leading to improved crop yields and reduced labor costs. A Smart Greenhouse Monitoring and Control System typically consists of various sensors and control mechanisms that monitor and adjust environmental factors such as temperature, humidity, light intensity, and soil moisture. These systems use data analysis and decision-making algorithms to adjust environmental conditions in real-time, ensuring that the optimal conditions for plant growth are maintained. Additionally, many Smart Greenhouse Monitoring and Control Systems are web-based, allowing growers to remotely monitor and control the greenhouse environment from anywhere with an internet connection. In this study, we developed a Smart Greenhouse Monitoring and Control System using a Raspberry Pi 3, DHT11 sensor, soil moisture sensor, LDR sensor, fan, motor pump, LED light, and web-camera. The system continuously monitored and controlled the environmental conditions within the greenhouse, while also providing live feed of the greenhouse on a web page. We evaluated the performance of the system in a greenhouse setting and found that it effectively maintained the desired environmental conditions for plant growth. This paper presents the details of our Smart Greenhouse Monitoring and Control System, along with an evaluation of its performance and potential applications in greenhouse agriculture</a:t>
            </a:r>
            <a:endParaRPr lang="en-IN" sz="1400">
              <a:latin typeface="+mj-lt"/>
            </a:endParaRPr>
          </a:p>
        </p:txBody>
      </p:sp>
    </p:spTree>
    <p:extLst>
      <p:ext uri="{BB962C8B-B14F-4D97-AF65-F5344CB8AC3E}">
        <p14:creationId xmlns:p14="http://schemas.microsoft.com/office/powerpoint/2010/main" val="231421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7E1269-D567-0A9C-44E6-F63000A2FF88}"/>
              </a:ext>
            </a:extLst>
          </p:cNvPr>
          <p:cNvSpPr>
            <a:spLocks noGrp="1"/>
          </p:cNvSpPr>
          <p:nvPr>
            <p:ph type="title"/>
          </p:nvPr>
        </p:nvSpPr>
        <p:spPr>
          <a:xfrm>
            <a:off x="7385967" y="1325880"/>
            <a:ext cx="4158334" cy="3066507"/>
          </a:xfrm>
        </p:spPr>
        <p:txBody>
          <a:bodyPr vert="horz" lIns="91440" tIns="45720" rIns="91440" bIns="45720" rtlCol="0" anchor="b">
            <a:normAutofit/>
          </a:bodyPr>
          <a:lstStyle/>
          <a:p>
            <a:pPr marL="571500" indent="-571500"/>
            <a:r>
              <a:rPr lang="en-US" sz="5400" b="0" i="0" u="sng" kern="1200">
                <a:solidFill>
                  <a:srgbClr val="EBEBEB"/>
                </a:solidFill>
                <a:latin typeface="+mj-lt"/>
                <a:ea typeface="+mj-ea"/>
                <a:cs typeface="+mj-cs"/>
              </a:rPr>
              <a:t>BLOCK DIAGRAM :-</a:t>
            </a:r>
          </a:p>
        </p:txBody>
      </p:sp>
      <p:sp>
        <p:nvSpPr>
          <p:cNvPr id="56"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9646"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7" name="Freeform: Shape 26">
            <a:extLst>
              <a:ext uri="{FF2B5EF4-FFF2-40B4-BE49-F238E27FC236}">
                <a16:creationId xmlns:a16="http://schemas.microsoft.com/office/drawing/2014/main" id="{D8B22DE2-C518-4F77-BE90-E1B6B1909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68960" y="-68960"/>
            <a:ext cx="6858001" cy="6995918"/>
          </a:xfrm>
          <a:custGeom>
            <a:avLst/>
            <a:gdLst>
              <a:gd name="connsiteX0" fmla="*/ 6858001 w 6858001"/>
              <a:gd name="connsiteY0" fmla="*/ 1344715 h 6995918"/>
              <a:gd name="connsiteX1" fmla="*/ 6858001 w 6858001"/>
              <a:gd name="connsiteY1" fmla="*/ 1177 h 6995918"/>
              <a:gd name="connsiteX2" fmla="*/ 6702324 w 6858001"/>
              <a:gd name="connsiteY2" fmla="*/ 26222 h 6995918"/>
              <a:gd name="connsiteX3" fmla="*/ 6547333 w 6858001"/>
              <a:gd name="connsiteY3" fmla="*/ 50091 h 6995918"/>
              <a:gd name="connsiteX4" fmla="*/ 6391657 w 6858001"/>
              <a:gd name="connsiteY4" fmla="*/ 73455 h 6995918"/>
              <a:gd name="connsiteX5" fmla="*/ 6235294 w 6858001"/>
              <a:gd name="connsiteY5" fmla="*/ 93458 h 6995918"/>
              <a:gd name="connsiteX6" fmla="*/ 6079618 w 6858001"/>
              <a:gd name="connsiteY6" fmla="*/ 113629 h 6995918"/>
              <a:gd name="connsiteX7" fmla="*/ 5923255 w 6858001"/>
              <a:gd name="connsiteY7" fmla="*/ 132455 h 6995918"/>
              <a:gd name="connsiteX8" fmla="*/ 5768950 w 6858001"/>
              <a:gd name="connsiteY8" fmla="*/ 148591 h 6995918"/>
              <a:gd name="connsiteX9" fmla="*/ 5612588 w 6858001"/>
              <a:gd name="connsiteY9" fmla="*/ 163887 h 6995918"/>
              <a:gd name="connsiteX10" fmla="*/ 5456911 w 6858001"/>
              <a:gd name="connsiteY10" fmla="*/ 177839 h 6995918"/>
              <a:gd name="connsiteX11" fmla="*/ 5303978 w 6858001"/>
              <a:gd name="connsiteY11" fmla="*/ 189941 h 6995918"/>
              <a:gd name="connsiteX12" fmla="*/ 5148987 w 6858001"/>
              <a:gd name="connsiteY12" fmla="*/ 202044 h 6995918"/>
              <a:gd name="connsiteX13" fmla="*/ 4996054 w 6858001"/>
              <a:gd name="connsiteY13" fmla="*/ 212129 h 6995918"/>
              <a:gd name="connsiteX14" fmla="*/ 4843120 w 6858001"/>
              <a:gd name="connsiteY14" fmla="*/ 220029 h 6995918"/>
              <a:gd name="connsiteX15" fmla="*/ 4690873 w 6858001"/>
              <a:gd name="connsiteY15" fmla="*/ 228266 h 6995918"/>
              <a:gd name="connsiteX16" fmla="*/ 4539997 w 6858001"/>
              <a:gd name="connsiteY16" fmla="*/ 235157 h 6995918"/>
              <a:gd name="connsiteX17" fmla="*/ 4390492 w 6858001"/>
              <a:gd name="connsiteY17" fmla="*/ 240032 h 6995918"/>
              <a:gd name="connsiteX18" fmla="*/ 4240988 w 6858001"/>
              <a:gd name="connsiteY18" fmla="*/ 244234 h 6995918"/>
              <a:gd name="connsiteX19" fmla="*/ 4092855 w 6858001"/>
              <a:gd name="connsiteY19" fmla="*/ 248268 h 6995918"/>
              <a:gd name="connsiteX20" fmla="*/ 3946780 w 6858001"/>
              <a:gd name="connsiteY20" fmla="*/ 250117 h 6995918"/>
              <a:gd name="connsiteX21" fmla="*/ 3800704 w 6858001"/>
              <a:gd name="connsiteY21" fmla="*/ 252134 h 6995918"/>
              <a:gd name="connsiteX22" fmla="*/ 3656686 w 6858001"/>
              <a:gd name="connsiteY22" fmla="*/ 253143 h 6995918"/>
              <a:gd name="connsiteX23" fmla="*/ 3514040 w 6858001"/>
              <a:gd name="connsiteY23" fmla="*/ 252134 h 6995918"/>
              <a:gd name="connsiteX24" fmla="*/ 3372765 w 6858001"/>
              <a:gd name="connsiteY24" fmla="*/ 252134 h 6995918"/>
              <a:gd name="connsiteX25" fmla="*/ 3232862 w 6858001"/>
              <a:gd name="connsiteY25" fmla="*/ 250117 h 6995918"/>
              <a:gd name="connsiteX26" fmla="*/ 3095702 w 6858001"/>
              <a:gd name="connsiteY26" fmla="*/ 247092 h 6995918"/>
              <a:gd name="connsiteX27" fmla="*/ 2959914 w 6858001"/>
              <a:gd name="connsiteY27" fmla="*/ 244234 h 6995918"/>
              <a:gd name="connsiteX28" fmla="*/ 2826868 w 6858001"/>
              <a:gd name="connsiteY28" fmla="*/ 241040 h 6995918"/>
              <a:gd name="connsiteX29" fmla="*/ 2694509 w 6858001"/>
              <a:gd name="connsiteY29" fmla="*/ 236166 h 6995918"/>
              <a:gd name="connsiteX30" fmla="*/ 2564208 w 6858001"/>
              <a:gd name="connsiteY30" fmla="*/ 230955 h 6995918"/>
              <a:gd name="connsiteX31" fmla="*/ 2436649 w 6858001"/>
              <a:gd name="connsiteY31" fmla="*/ 226249 h 6995918"/>
              <a:gd name="connsiteX32" fmla="*/ 2187703 w 6858001"/>
              <a:gd name="connsiteY32" fmla="*/ 212969 h 6995918"/>
              <a:gd name="connsiteX33" fmla="*/ 1949045 w 6858001"/>
              <a:gd name="connsiteY33" fmla="*/ 198850 h 6995918"/>
              <a:gd name="connsiteX34" fmla="*/ 1719988 w 6858001"/>
              <a:gd name="connsiteY34" fmla="*/ 184058 h 6995918"/>
              <a:gd name="connsiteX35" fmla="*/ 1503275 w 6858001"/>
              <a:gd name="connsiteY35" fmla="*/ 167753 h 6995918"/>
              <a:gd name="connsiteX36" fmla="*/ 1296163 w 6858001"/>
              <a:gd name="connsiteY36" fmla="*/ 150776 h 6995918"/>
              <a:gd name="connsiteX37" fmla="*/ 1104139 w 6858001"/>
              <a:gd name="connsiteY37" fmla="*/ 132455 h 6995918"/>
              <a:gd name="connsiteX38" fmla="*/ 923774 w 6858001"/>
              <a:gd name="connsiteY38" fmla="*/ 114469 h 6995918"/>
              <a:gd name="connsiteX39" fmla="*/ 757810 w 6858001"/>
              <a:gd name="connsiteY39" fmla="*/ 96484 h 6995918"/>
              <a:gd name="connsiteX40" fmla="*/ 605563 w 6858001"/>
              <a:gd name="connsiteY40" fmla="*/ 79507 h 6995918"/>
              <a:gd name="connsiteX41" fmla="*/ 470460 w 6858001"/>
              <a:gd name="connsiteY41" fmla="*/ 63370 h 6995918"/>
              <a:gd name="connsiteX42" fmla="*/ 348388 w 6858001"/>
              <a:gd name="connsiteY42" fmla="*/ 48074 h 6995918"/>
              <a:gd name="connsiteX43" fmla="*/ 245518 w 6858001"/>
              <a:gd name="connsiteY43" fmla="*/ 35299 h 6995918"/>
              <a:gd name="connsiteX44" fmla="*/ 159107 w 6858001"/>
              <a:gd name="connsiteY44" fmla="*/ 23197 h 6995918"/>
              <a:gd name="connsiteX45" fmla="*/ 40463 w 6858001"/>
              <a:gd name="connsiteY45" fmla="*/ 5883 h 6995918"/>
              <a:gd name="connsiteX46" fmla="*/ 1 w 6858001"/>
              <a:gd name="connsiteY46" fmla="*/ 0 h 6995918"/>
              <a:gd name="connsiteX47" fmla="*/ 1 w 6858001"/>
              <a:gd name="connsiteY47" fmla="*/ 905354 h 6995918"/>
              <a:gd name="connsiteX48" fmla="*/ 0 w 6858001"/>
              <a:gd name="connsiteY48" fmla="*/ 905354 h 6995918"/>
              <a:gd name="connsiteX49" fmla="*/ 0 w 6858001"/>
              <a:gd name="connsiteY49" fmla="*/ 6995918 h 6995918"/>
              <a:gd name="connsiteX50" fmla="*/ 6858000 w 6858001"/>
              <a:gd name="connsiteY50" fmla="*/ 6995918 h 6995918"/>
              <a:gd name="connsiteX51" fmla="*/ 6858000 w 6858001"/>
              <a:gd name="connsiteY51" fmla="*/ 1344715 h 699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95918">
                <a:moveTo>
                  <a:pt x="6858001" y="1344715"/>
                </a:moveTo>
                <a:lnTo>
                  <a:pt x="6858001" y="1177"/>
                </a:lnTo>
                <a:lnTo>
                  <a:pt x="6702324" y="26222"/>
                </a:lnTo>
                <a:lnTo>
                  <a:pt x="6547333" y="50091"/>
                </a:lnTo>
                <a:lnTo>
                  <a:pt x="6391657" y="73455"/>
                </a:lnTo>
                <a:lnTo>
                  <a:pt x="6235294" y="93458"/>
                </a:lnTo>
                <a:lnTo>
                  <a:pt x="6079618" y="113629"/>
                </a:lnTo>
                <a:lnTo>
                  <a:pt x="5923255" y="132455"/>
                </a:lnTo>
                <a:lnTo>
                  <a:pt x="5768950" y="148591"/>
                </a:lnTo>
                <a:lnTo>
                  <a:pt x="5612588" y="163887"/>
                </a:lnTo>
                <a:lnTo>
                  <a:pt x="5456911" y="177839"/>
                </a:lnTo>
                <a:lnTo>
                  <a:pt x="5303978" y="189941"/>
                </a:lnTo>
                <a:lnTo>
                  <a:pt x="5148987" y="202044"/>
                </a:lnTo>
                <a:lnTo>
                  <a:pt x="4996054" y="212129"/>
                </a:lnTo>
                <a:lnTo>
                  <a:pt x="4843120" y="220029"/>
                </a:lnTo>
                <a:lnTo>
                  <a:pt x="4690873" y="228266"/>
                </a:lnTo>
                <a:lnTo>
                  <a:pt x="4539997" y="235157"/>
                </a:lnTo>
                <a:lnTo>
                  <a:pt x="4390492" y="240032"/>
                </a:lnTo>
                <a:lnTo>
                  <a:pt x="4240988" y="244234"/>
                </a:lnTo>
                <a:lnTo>
                  <a:pt x="4092855" y="248268"/>
                </a:lnTo>
                <a:lnTo>
                  <a:pt x="3946780" y="250117"/>
                </a:lnTo>
                <a:lnTo>
                  <a:pt x="3800704" y="252134"/>
                </a:lnTo>
                <a:lnTo>
                  <a:pt x="3656686" y="253143"/>
                </a:lnTo>
                <a:lnTo>
                  <a:pt x="3514040" y="252134"/>
                </a:lnTo>
                <a:lnTo>
                  <a:pt x="3372765" y="252134"/>
                </a:lnTo>
                <a:lnTo>
                  <a:pt x="3232862" y="250117"/>
                </a:lnTo>
                <a:lnTo>
                  <a:pt x="3095702" y="247092"/>
                </a:lnTo>
                <a:lnTo>
                  <a:pt x="2959914" y="244234"/>
                </a:lnTo>
                <a:lnTo>
                  <a:pt x="2826868" y="241040"/>
                </a:lnTo>
                <a:lnTo>
                  <a:pt x="2694509" y="236166"/>
                </a:lnTo>
                <a:lnTo>
                  <a:pt x="2564208" y="230955"/>
                </a:lnTo>
                <a:lnTo>
                  <a:pt x="2436649" y="226249"/>
                </a:lnTo>
                <a:lnTo>
                  <a:pt x="2187703" y="212969"/>
                </a:lnTo>
                <a:lnTo>
                  <a:pt x="1949045" y="198850"/>
                </a:lnTo>
                <a:lnTo>
                  <a:pt x="1719988" y="184058"/>
                </a:lnTo>
                <a:lnTo>
                  <a:pt x="1503275" y="167753"/>
                </a:lnTo>
                <a:lnTo>
                  <a:pt x="1296163" y="150776"/>
                </a:lnTo>
                <a:lnTo>
                  <a:pt x="1104139" y="132455"/>
                </a:lnTo>
                <a:lnTo>
                  <a:pt x="923774" y="114469"/>
                </a:lnTo>
                <a:lnTo>
                  <a:pt x="757810" y="96484"/>
                </a:lnTo>
                <a:lnTo>
                  <a:pt x="605563" y="79507"/>
                </a:lnTo>
                <a:lnTo>
                  <a:pt x="470460" y="63370"/>
                </a:lnTo>
                <a:lnTo>
                  <a:pt x="348388" y="48074"/>
                </a:lnTo>
                <a:lnTo>
                  <a:pt x="245518" y="35299"/>
                </a:lnTo>
                <a:lnTo>
                  <a:pt x="159107" y="23197"/>
                </a:lnTo>
                <a:lnTo>
                  <a:pt x="40463" y="5883"/>
                </a:lnTo>
                <a:lnTo>
                  <a:pt x="1" y="0"/>
                </a:lnTo>
                <a:lnTo>
                  <a:pt x="1" y="905354"/>
                </a:lnTo>
                <a:lnTo>
                  <a:pt x="0" y="905354"/>
                </a:lnTo>
                <a:lnTo>
                  <a:pt x="0" y="6995918"/>
                </a:lnTo>
                <a:lnTo>
                  <a:pt x="6858000" y="6995918"/>
                </a:lnTo>
                <a:lnTo>
                  <a:pt x="6858000" y="1344715"/>
                </a:lnTo>
                <a:close/>
              </a:path>
            </a:pathLst>
          </a:custGeom>
          <a:ln>
            <a:noFill/>
          </a:ln>
        </p:spPr>
      </p:sp>
      <p:sp>
        <p:nvSpPr>
          <p:cNvPr id="58" name="Rectangle 28">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Content Placeholder 5">
            <a:extLst>
              <a:ext uri="{FF2B5EF4-FFF2-40B4-BE49-F238E27FC236}">
                <a16:creationId xmlns:a16="http://schemas.microsoft.com/office/drawing/2014/main" id="{3963096A-B313-77AA-554B-DB3CFC956DA3}"/>
              </a:ext>
            </a:extLst>
          </p:cNvPr>
          <p:cNvPicPr>
            <a:picLocks noChangeAspect="1"/>
          </p:cNvPicPr>
          <p:nvPr/>
        </p:nvPicPr>
        <p:blipFill rotWithShape="1">
          <a:blip r:embed="rId6">
            <a:extLst>
              <a:ext uri="{28A0092B-C50C-407E-A947-70E740481C1C}">
                <a14:useLocalDpi xmlns:a14="http://schemas.microsoft.com/office/drawing/2010/main" val="0"/>
              </a:ext>
            </a:extLst>
          </a:blip>
          <a:srcRect r="-3" b="182"/>
          <a:stretch/>
        </p:blipFill>
        <p:spPr>
          <a:xfrm>
            <a:off x="643854" y="1381789"/>
            <a:ext cx="5450557" cy="4093956"/>
          </a:xfrm>
          <a:prstGeom prst="rect">
            <a:avLst/>
          </a:prstGeom>
          <a:effectLst/>
        </p:spPr>
      </p:pic>
    </p:spTree>
    <p:extLst>
      <p:ext uri="{BB962C8B-B14F-4D97-AF65-F5344CB8AC3E}">
        <p14:creationId xmlns:p14="http://schemas.microsoft.com/office/powerpoint/2010/main" val="70548221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Camera lens with lense reflections">
            <a:extLst>
              <a:ext uri="{FF2B5EF4-FFF2-40B4-BE49-F238E27FC236}">
                <a16:creationId xmlns:a16="http://schemas.microsoft.com/office/drawing/2014/main" id="{BC0F8BEB-208E-AD75-EDDB-777DDBD95158}"/>
              </a:ext>
            </a:extLst>
          </p:cNvPr>
          <p:cNvPicPr>
            <a:picLocks noChangeAspect="1"/>
          </p:cNvPicPr>
          <p:nvPr/>
        </p:nvPicPr>
        <p:blipFill rotWithShape="1">
          <a:blip r:embed="rId3">
            <a:duotone>
              <a:prstClr val="black"/>
              <a:schemeClr val="accent5">
                <a:tint val="45000"/>
                <a:satMod val="400000"/>
              </a:schemeClr>
            </a:duotone>
            <a:alphaModFix amt="15000"/>
          </a:blip>
          <a:srcRect t="7817" b="7913"/>
          <a:stretch/>
        </p:blipFill>
        <p:spPr>
          <a:xfrm>
            <a:off x="20" y="10"/>
            <a:ext cx="12191980" cy="6857990"/>
          </a:xfrm>
          <a:prstGeom prst="rect">
            <a:avLst/>
          </a:prstGeom>
        </p:spPr>
      </p:pic>
      <p:sp>
        <p:nvSpPr>
          <p:cNvPr id="2" name="Title 1">
            <a:extLst>
              <a:ext uri="{FF2B5EF4-FFF2-40B4-BE49-F238E27FC236}">
                <a16:creationId xmlns:a16="http://schemas.microsoft.com/office/drawing/2014/main" id="{B45442BC-1C12-87B2-4066-4B4CF57D26B9}"/>
              </a:ext>
            </a:extLst>
          </p:cNvPr>
          <p:cNvSpPr>
            <a:spLocks noGrp="1"/>
          </p:cNvSpPr>
          <p:nvPr>
            <p:ph type="title"/>
          </p:nvPr>
        </p:nvSpPr>
        <p:spPr>
          <a:xfrm>
            <a:off x="646111" y="452718"/>
            <a:ext cx="9404723" cy="1400530"/>
          </a:xfrm>
        </p:spPr>
        <p:txBody>
          <a:bodyPr>
            <a:normAutofit/>
          </a:bodyPr>
          <a:lstStyle/>
          <a:p>
            <a:pPr marL="571500" indent="-571500">
              <a:buFont typeface="Wingdings" panose="05000000000000000000" pitchFamily="2" charset="2"/>
              <a:buChar char="v"/>
            </a:pPr>
            <a:r>
              <a:rPr lang="en-IN" b="1" u="sng"/>
              <a:t>COMPONENTS :-</a:t>
            </a:r>
          </a:p>
        </p:txBody>
      </p:sp>
      <p:sp>
        <p:nvSpPr>
          <p:cNvPr id="34" name="Rectangle 33">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70B5AD7-2871-5DF3-338D-647E9D13FE83}"/>
              </a:ext>
            </a:extLst>
          </p:cNvPr>
          <p:cNvSpPr>
            <a:spLocks noGrp="1"/>
          </p:cNvSpPr>
          <p:nvPr>
            <p:ph idx="1"/>
          </p:nvPr>
        </p:nvSpPr>
        <p:spPr>
          <a:xfrm>
            <a:off x="1103312" y="2052918"/>
            <a:ext cx="8946541" cy="4195481"/>
          </a:xfrm>
        </p:spPr>
        <p:txBody>
          <a:bodyPr anchor="ctr">
            <a:normAutofit/>
          </a:bodyPr>
          <a:lstStyle/>
          <a:p>
            <a:pPr>
              <a:buFont typeface="Wingdings" panose="05000000000000000000" pitchFamily="2" charset="2"/>
              <a:buChar char="Ø"/>
            </a:pPr>
            <a:r>
              <a:rPr lang="en-IN" b="1">
                <a:latin typeface="+mj-lt"/>
              </a:rPr>
              <a:t>Hardware Requirements :-</a:t>
            </a:r>
          </a:p>
          <a:p>
            <a:pPr>
              <a:buFont typeface="Wingdings" panose="05000000000000000000" pitchFamily="2" charset="2"/>
              <a:buChar char="§"/>
            </a:pPr>
            <a:r>
              <a:rPr lang="en-IN">
                <a:latin typeface="+mj-lt"/>
              </a:rPr>
              <a:t>Raspberry Pi3</a:t>
            </a:r>
          </a:p>
          <a:p>
            <a:pPr>
              <a:buFont typeface="Wingdings" panose="05000000000000000000" pitchFamily="2" charset="2"/>
              <a:buChar char="§"/>
            </a:pPr>
            <a:r>
              <a:rPr lang="en-IN">
                <a:latin typeface="+mj-lt"/>
              </a:rPr>
              <a:t>DHT11 Sensor </a:t>
            </a:r>
          </a:p>
          <a:p>
            <a:pPr>
              <a:buFont typeface="Wingdings" panose="05000000000000000000" pitchFamily="2" charset="2"/>
              <a:buChar char="§"/>
            </a:pPr>
            <a:r>
              <a:rPr lang="en-IN">
                <a:latin typeface="+mj-lt"/>
              </a:rPr>
              <a:t>Soil Moisture Sensor</a:t>
            </a:r>
          </a:p>
          <a:p>
            <a:pPr>
              <a:buFont typeface="Wingdings" panose="05000000000000000000" pitchFamily="2" charset="2"/>
              <a:buChar char="§"/>
            </a:pPr>
            <a:r>
              <a:rPr lang="en-IN">
                <a:latin typeface="+mj-lt"/>
              </a:rPr>
              <a:t>LDR Sensor</a:t>
            </a:r>
          </a:p>
          <a:p>
            <a:pPr>
              <a:buFont typeface="Wingdings" panose="05000000000000000000" pitchFamily="2" charset="2"/>
              <a:buChar char="§"/>
            </a:pPr>
            <a:r>
              <a:rPr lang="en-IN">
                <a:latin typeface="+mj-lt"/>
              </a:rPr>
              <a:t>Exhaust Fan</a:t>
            </a:r>
          </a:p>
          <a:p>
            <a:pPr>
              <a:buFont typeface="Wingdings" panose="05000000000000000000" pitchFamily="2" charset="2"/>
              <a:buChar char="§"/>
            </a:pPr>
            <a:r>
              <a:rPr lang="en-IN">
                <a:latin typeface="+mj-lt"/>
              </a:rPr>
              <a:t>Water Pump</a:t>
            </a:r>
          </a:p>
          <a:p>
            <a:pPr>
              <a:buFont typeface="Wingdings" panose="05000000000000000000" pitchFamily="2" charset="2"/>
              <a:buChar char="§"/>
            </a:pPr>
            <a:r>
              <a:rPr lang="en-IN">
                <a:latin typeface="+mj-lt"/>
              </a:rPr>
              <a:t>LED Light</a:t>
            </a:r>
          </a:p>
          <a:p>
            <a:pPr>
              <a:buFont typeface="Wingdings" panose="05000000000000000000" pitchFamily="2" charset="2"/>
              <a:buChar char="§"/>
            </a:pPr>
            <a:r>
              <a:rPr lang="en-IN">
                <a:latin typeface="+mj-lt"/>
              </a:rPr>
              <a:t>Web-Camera</a:t>
            </a:r>
          </a:p>
          <a:p>
            <a:pPr>
              <a:buFont typeface="Wingdings" panose="05000000000000000000" pitchFamily="2" charset="2"/>
              <a:buChar char="§"/>
            </a:pPr>
            <a:endParaRPr lang="en-IN" b="1">
              <a:latin typeface="+mj-lt"/>
            </a:endParaRPr>
          </a:p>
          <a:p>
            <a:pPr>
              <a:buFont typeface="Wingdings" panose="05000000000000000000" pitchFamily="2" charset="2"/>
              <a:buChar char="§"/>
            </a:pPr>
            <a:endParaRPr lang="en-IN">
              <a:latin typeface="+mj-lt"/>
            </a:endParaRPr>
          </a:p>
          <a:p>
            <a:pPr>
              <a:buFont typeface="Wingdings" panose="05000000000000000000" pitchFamily="2" charset="2"/>
              <a:buChar char="§"/>
            </a:pPr>
            <a:endParaRPr lang="en-IN" b="1">
              <a:latin typeface="+mj-lt"/>
            </a:endParaRPr>
          </a:p>
          <a:p>
            <a:pPr>
              <a:buFont typeface="Wingdings" panose="05000000000000000000" pitchFamily="2" charset="2"/>
              <a:buChar char="§"/>
            </a:pPr>
            <a:endParaRPr lang="en-IN" b="1">
              <a:latin typeface="+mj-lt"/>
            </a:endParaRPr>
          </a:p>
          <a:p>
            <a:pPr marL="0" indent="0">
              <a:buNone/>
            </a:pPr>
            <a:endParaRPr lang="en-IN">
              <a:latin typeface="+mj-lt"/>
            </a:endParaRPr>
          </a:p>
        </p:txBody>
      </p:sp>
    </p:spTree>
    <p:extLst>
      <p:ext uri="{BB962C8B-B14F-4D97-AF65-F5344CB8AC3E}">
        <p14:creationId xmlns:p14="http://schemas.microsoft.com/office/powerpoint/2010/main" val="2504577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6D62-EE8C-8755-1826-7C4ABBF3DA4F}"/>
              </a:ext>
            </a:extLst>
          </p:cNvPr>
          <p:cNvSpPr>
            <a:spLocks noGrp="1"/>
          </p:cNvSpPr>
          <p:nvPr>
            <p:ph type="title"/>
          </p:nvPr>
        </p:nvSpPr>
        <p:spPr/>
        <p:txBody>
          <a:bodyPr>
            <a:normAutofit/>
          </a:bodyPr>
          <a:lstStyle/>
          <a:p>
            <a:r>
              <a:rPr lang="en-US" sz="4000" b="1" u="sng" dirty="0"/>
              <a:t>DHT11 SENSOR</a:t>
            </a:r>
            <a:r>
              <a:rPr lang="en-US" sz="4000" b="1" dirty="0"/>
              <a:t> :-</a:t>
            </a:r>
            <a:endParaRPr lang="en-US" sz="4000" b="1" u="sng" dirty="0"/>
          </a:p>
        </p:txBody>
      </p:sp>
      <p:pic>
        <p:nvPicPr>
          <p:cNvPr id="5" name="Content Placeholder 4">
            <a:extLst>
              <a:ext uri="{FF2B5EF4-FFF2-40B4-BE49-F238E27FC236}">
                <a16:creationId xmlns:a16="http://schemas.microsoft.com/office/drawing/2014/main" id="{06FCB068-8A8A-A08F-5732-5EEE4E5A036C}"/>
              </a:ext>
            </a:extLst>
          </p:cNvPr>
          <p:cNvPicPr>
            <a:picLocks noGrp="1" noChangeAspect="1"/>
          </p:cNvPicPr>
          <p:nvPr>
            <p:ph idx="1"/>
          </p:nvPr>
        </p:nvPicPr>
        <p:blipFill>
          <a:blip r:embed="rId2"/>
          <a:stretch>
            <a:fillRect/>
          </a:stretch>
        </p:blipFill>
        <p:spPr>
          <a:xfrm>
            <a:off x="1009869" y="2489152"/>
            <a:ext cx="3430175" cy="2262141"/>
          </a:xfrm>
        </p:spPr>
      </p:pic>
      <p:sp>
        <p:nvSpPr>
          <p:cNvPr id="7" name="TextBox 6">
            <a:extLst>
              <a:ext uri="{FF2B5EF4-FFF2-40B4-BE49-F238E27FC236}">
                <a16:creationId xmlns:a16="http://schemas.microsoft.com/office/drawing/2014/main" id="{5D91FC20-416D-9B04-89F5-3B7A57F9C407}"/>
              </a:ext>
            </a:extLst>
          </p:cNvPr>
          <p:cNvSpPr txBox="1"/>
          <p:nvPr/>
        </p:nvSpPr>
        <p:spPr>
          <a:xfrm>
            <a:off x="5002305" y="2432328"/>
            <a:ext cx="6096000" cy="1754326"/>
          </a:xfrm>
          <a:prstGeom prst="rect">
            <a:avLst/>
          </a:prstGeom>
          <a:noFill/>
        </p:spPr>
        <p:txBody>
          <a:bodyPr wrap="square">
            <a:spAutoFit/>
          </a:bodyPr>
          <a:lstStyle/>
          <a:p>
            <a:r>
              <a:rPr lang="en-US" b="0" i="0" dirty="0">
                <a:effectLst/>
                <a:latin typeface="+mj-lt"/>
              </a:rPr>
              <a:t>DHT11 is </a:t>
            </a:r>
            <a:r>
              <a:rPr lang="en-US" b="1" i="0" dirty="0">
                <a:effectLst/>
                <a:latin typeface="+mj-lt"/>
              </a:rPr>
              <a:t>small in size with operating voltage from 3 to 5 volts</a:t>
            </a:r>
            <a:r>
              <a:rPr lang="en-US" b="0" i="0" dirty="0">
                <a:effectLst/>
                <a:latin typeface="+mj-lt"/>
              </a:rPr>
              <a:t>. The maximum current used while measuring is 2.5mA. DHT11 sensor has four pins- VCC, GND, Data Pin and a not connected pin. A pull-up resistor of 5k to 10k ohms is provided for communication between sensor and micro-controller.</a:t>
            </a:r>
            <a:endParaRPr lang="en-US" dirty="0">
              <a:latin typeface="+mj-lt"/>
            </a:endParaRPr>
          </a:p>
        </p:txBody>
      </p:sp>
    </p:spTree>
    <p:extLst>
      <p:ext uri="{BB962C8B-B14F-4D97-AF65-F5344CB8AC3E}">
        <p14:creationId xmlns:p14="http://schemas.microsoft.com/office/powerpoint/2010/main" val="3026982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2576-4296-78B1-A3BE-2A7ECBA41E59}"/>
              </a:ext>
            </a:extLst>
          </p:cNvPr>
          <p:cNvSpPr>
            <a:spLocks noGrp="1"/>
          </p:cNvSpPr>
          <p:nvPr>
            <p:ph type="title"/>
          </p:nvPr>
        </p:nvSpPr>
        <p:spPr/>
        <p:txBody>
          <a:bodyPr>
            <a:normAutofit/>
          </a:bodyPr>
          <a:lstStyle/>
          <a:p>
            <a:r>
              <a:rPr lang="en-US" sz="4000" b="1" u="sng"/>
              <a:t>SOIL MOISTURE SENSOR</a:t>
            </a:r>
            <a:r>
              <a:rPr lang="en-US" sz="4000" b="1"/>
              <a:t> :-</a:t>
            </a:r>
            <a:endParaRPr lang="en-US" sz="4000" b="1" u="sng" dirty="0"/>
          </a:p>
        </p:txBody>
      </p:sp>
      <p:pic>
        <p:nvPicPr>
          <p:cNvPr id="8" name="Content Placeholder 7" descr="Text, whiteboard&#10;&#10;Description automatically generated">
            <a:extLst>
              <a:ext uri="{FF2B5EF4-FFF2-40B4-BE49-F238E27FC236}">
                <a16:creationId xmlns:a16="http://schemas.microsoft.com/office/drawing/2014/main" id="{98402FF6-46F4-CEDD-C95D-E88DF18CA8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964" y="1756244"/>
            <a:ext cx="5086351" cy="3814763"/>
          </a:xfrm>
        </p:spPr>
      </p:pic>
      <p:sp>
        <p:nvSpPr>
          <p:cNvPr id="3" name="TextBox 2">
            <a:extLst>
              <a:ext uri="{FF2B5EF4-FFF2-40B4-BE49-F238E27FC236}">
                <a16:creationId xmlns:a16="http://schemas.microsoft.com/office/drawing/2014/main" id="{D1D88675-06BD-3EC0-C4A5-3BD050DE52C6}"/>
              </a:ext>
            </a:extLst>
          </p:cNvPr>
          <p:cNvSpPr txBox="1"/>
          <p:nvPr/>
        </p:nvSpPr>
        <p:spPr>
          <a:xfrm>
            <a:off x="6438900" y="2047875"/>
            <a:ext cx="5448300" cy="1754326"/>
          </a:xfrm>
          <a:prstGeom prst="rect">
            <a:avLst/>
          </a:prstGeom>
          <a:noFill/>
        </p:spPr>
        <p:txBody>
          <a:bodyPr wrap="square" rtlCol="0">
            <a:spAutoFit/>
          </a:bodyPr>
          <a:lstStyle/>
          <a:p>
            <a:pPr algn="just"/>
            <a:r>
              <a:rPr lang="en-US" b="0" i="0">
                <a:solidFill>
                  <a:schemeClr val="tx1">
                    <a:lumMod val="95000"/>
                    <a:lumOff val="5000"/>
                  </a:schemeClr>
                </a:solidFill>
                <a:effectLst/>
                <a:latin typeface="+mj-lt"/>
              </a:rPr>
              <a:t>Soil moisture sensors measure or estimate the amount of water in the soil. These sensors can be stationary or portables such as handheld probes. Stationary sensors are placed at the predetermined locations and depths in the field, whereas portable soil moisture probes can measure soil moisture at several locations.</a:t>
            </a:r>
            <a:endParaRPr lang="en-US" dirty="0">
              <a:solidFill>
                <a:schemeClr val="tx1">
                  <a:lumMod val="95000"/>
                  <a:lumOff val="5000"/>
                </a:schemeClr>
              </a:solidFill>
              <a:latin typeface="+mj-lt"/>
            </a:endParaRPr>
          </a:p>
        </p:txBody>
      </p:sp>
    </p:spTree>
    <p:extLst>
      <p:ext uri="{BB962C8B-B14F-4D97-AF65-F5344CB8AC3E}">
        <p14:creationId xmlns:p14="http://schemas.microsoft.com/office/powerpoint/2010/main" val="1911731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0369B-75AA-159C-758C-7D8E7AA8A60D}"/>
              </a:ext>
            </a:extLst>
          </p:cNvPr>
          <p:cNvSpPr>
            <a:spLocks noGrp="1"/>
          </p:cNvSpPr>
          <p:nvPr>
            <p:ph type="title"/>
          </p:nvPr>
        </p:nvSpPr>
        <p:spPr/>
        <p:txBody>
          <a:bodyPr>
            <a:normAutofit/>
          </a:bodyPr>
          <a:lstStyle/>
          <a:p>
            <a:r>
              <a:rPr lang="en-US" sz="4000" b="1" u="sng"/>
              <a:t>LDR SENSOR</a:t>
            </a:r>
            <a:r>
              <a:rPr lang="en-US" sz="4000" b="1"/>
              <a:t> :-</a:t>
            </a:r>
            <a:endParaRPr lang="en-US" sz="4000" b="1" u="sng" dirty="0"/>
          </a:p>
        </p:txBody>
      </p:sp>
      <p:sp>
        <p:nvSpPr>
          <p:cNvPr id="7" name="TextBox 6">
            <a:extLst>
              <a:ext uri="{FF2B5EF4-FFF2-40B4-BE49-F238E27FC236}">
                <a16:creationId xmlns:a16="http://schemas.microsoft.com/office/drawing/2014/main" id="{080EDDC2-B4E6-C046-12E1-36763AB0583D}"/>
              </a:ext>
            </a:extLst>
          </p:cNvPr>
          <p:cNvSpPr txBox="1"/>
          <p:nvPr/>
        </p:nvSpPr>
        <p:spPr>
          <a:xfrm>
            <a:off x="4949207" y="2595753"/>
            <a:ext cx="6096000" cy="1477328"/>
          </a:xfrm>
          <a:prstGeom prst="rect">
            <a:avLst/>
          </a:prstGeom>
          <a:noFill/>
        </p:spPr>
        <p:txBody>
          <a:bodyPr wrap="square">
            <a:spAutoFit/>
          </a:bodyPr>
          <a:lstStyle/>
          <a:p>
            <a:pPr algn="just"/>
            <a:r>
              <a:rPr lang="en-US" b="0" i="0">
                <a:solidFill>
                  <a:schemeClr val="tx1">
                    <a:lumMod val="95000"/>
                    <a:lumOff val="5000"/>
                  </a:schemeClr>
                </a:solidFill>
                <a:effectLst/>
                <a:latin typeface="+mj-lt"/>
              </a:rPr>
              <a:t>LDRs are tiny light-sensing devices also known as photoresistors. An LDR is a resistor whose resistance changes as the amount of light falling on it changes. The resistance of the LDR decreases with an increase in light intensity. This property allows us to use them for making light sensing circuits.</a:t>
            </a:r>
            <a:endParaRPr lang="en-US" dirty="0">
              <a:solidFill>
                <a:schemeClr val="tx1">
                  <a:lumMod val="95000"/>
                  <a:lumOff val="5000"/>
                </a:schemeClr>
              </a:solidFill>
              <a:latin typeface="+mj-lt"/>
            </a:endParaRPr>
          </a:p>
        </p:txBody>
      </p:sp>
      <p:pic>
        <p:nvPicPr>
          <p:cNvPr id="1026" name="Picture 2" descr="undefined">
            <a:extLst>
              <a:ext uri="{FF2B5EF4-FFF2-40B4-BE49-F238E27FC236}">
                <a16:creationId xmlns:a16="http://schemas.microsoft.com/office/drawing/2014/main" id="{02ACFD53-39CB-F3DD-B1A2-95A5333B2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74" y="2371724"/>
            <a:ext cx="2695575" cy="269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201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BD6A5-7337-CED6-D621-4A8EAB74DAFD}"/>
              </a:ext>
            </a:extLst>
          </p:cNvPr>
          <p:cNvSpPr>
            <a:spLocks noGrp="1"/>
          </p:cNvSpPr>
          <p:nvPr>
            <p:ph type="title"/>
          </p:nvPr>
        </p:nvSpPr>
        <p:spPr/>
        <p:txBody>
          <a:bodyPr>
            <a:normAutofit/>
          </a:bodyPr>
          <a:lstStyle/>
          <a:p>
            <a:r>
              <a:rPr lang="en-US" sz="4000" b="1" u="sng" dirty="0"/>
              <a:t>RASPBERRY PI3</a:t>
            </a:r>
            <a:r>
              <a:rPr lang="en-US" sz="4000" b="1" dirty="0"/>
              <a:t> :-</a:t>
            </a:r>
            <a:endParaRPr lang="en-US" sz="4000" b="1" u="sng" dirty="0"/>
          </a:p>
        </p:txBody>
      </p:sp>
      <p:sp>
        <p:nvSpPr>
          <p:cNvPr id="7" name="Rectangle 6">
            <a:extLst>
              <a:ext uri="{FF2B5EF4-FFF2-40B4-BE49-F238E27FC236}">
                <a16:creationId xmlns:a16="http://schemas.microsoft.com/office/drawing/2014/main" id="{26389735-F849-008B-E3C2-879BE2C2AD11}"/>
              </a:ext>
            </a:extLst>
          </p:cNvPr>
          <p:cNvSpPr/>
          <p:nvPr/>
        </p:nvSpPr>
        <p:spPr>
          <a:xfrm>
            <a:off x="373403" y="2048904"/>
            <a:ext cx="10601131" cy="961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i="0" dirty="0">
                <a:solidFill>
                  <a:schemeClr val="tx1"/>
                </a:solidFill>
                <a:effectLst/>
                <a:latin typeface="+mj-lt"/>
              </a:rPr>
              <a:t>The Raspberry Pi 3 is equipped with a quad-core 64-bit Broadcom BCM2837 ARM Cortex-A53 SoC processor running at 1.2 GHz, making it about 50% more powerful than the Pi 2. Which means the new Raspberry Pi 3 can be used for office applications and web browsing.</a:t>
            </a:r>
            <a:endParaRPr lang="en-US" dirty="0">
              <a:solidFill>
                <a:schemeClr val="tx1"/>
              </a:solidFill>
              <a:latin typeface="+mj-lt"/>
              <a:cs typeface="Arial" panose="020B0604020202020204" pitchFamily="34" charset="0"/>
            </a:endParaRPr>
          </a:p>
        </p:txBody>
      </p:sp>
      <p:pic>
        <p:nvPicPr>
          <p:cNvPr id="2052" name="Picture 4" descr="Raspberry Pi 3 Model B Plus at Rs 2700 | Raspberry Pi Electronic Boards in  Palghar | ID: 19186924948">
            <a:extLst>
              <a:ext uri="{FF2B5EF4-FFF2-40B4-BE49-F238E27FC236}">
                <a16:creationId xmlns:a16="http://schemas.microsoft.com/office/drawing/2014/main" id="{CA2C64DA-D378-F664-9154-5FA1FE6AB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149" y="3429000"/>
            <a:ext cx="4726875" cy="316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0964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1013</TotalTime>
  <Words>1442</Words>
  <Application>Microsoft Office PowerPoint</Application>
  <PresentationFormat>Widescreen</PresentationFormat>
  <Paragraphs>112</Paragraphs>
  <Slides>23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Century Gothic</vt:lpstr>
      <vt:lpstr>Forte</vt:lpstr>
      <vt:lpstr>Wingdings</vt:lpstr>
      <vt:lpstr>Wingdings 3</vt:lpstr>
      <vt:lpstr>Ion</vt:lpstr>
      <vt:lpstr>Smart Green House Monitoring And Control System</vt:lpstr>
      <vt:lpstr>CONTENTS :-</vt:lpstr>
      <vt:lpstr>INTRODUCTION :- </vt:lpstr>
      <vt:lpstr>BLOCK DIAGRAM :-</vt:lpstr>
      <vt:lpstr>COMPONENTS :-</vt:lpstr>
      <vt:lpstr>DHT11 SENSOR :-</vt:lpstr>
      <vt:lpstr>SOIL MOISTURE SENSOR :-</vt:lpstr>
      <vt:lpstr>LDR SENSOR :-</vt:lpstr>
      <vt:lpstr>RASPBERRY PI3 :-</vt:lpstr>
      <vt:lpstr>EXHAUST FAN:-</vt:lpstr>
      <vt:lpstr>WATER PUMP :-</vt:lpstr>
      <vt:lpstr>LED LIGHT :-</vt:lpstr>
      <vt:lpstr>WEB-CAMERA :-</vt:lpstr>
      <vt:lpstr>PowerPoint Presentation</vt:lpstr>
      <vt:lpstr>LITERATURE SURVEY :-</vt:lpstr>
      <vt:lpstr>CIRCUIT DIAGRAM :-</vt:lpstr>
      <vt:lpstr>HARDWARE IMPLEMENTATION :-</vt:lpstr>
      <vt:lpstr>RESULT :-</vt:lpstr>
      <vt:lpstr>APPLICATION :-</vt:lpstr>
      <vt:lpstr>ADVANTAGES :-</vt:lpstr>
      <vt:lpstr>FUTURE SCOPE :-</vt:lpstr>
      <vt:lpstr>REFERENCES :-</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IOT-Enabled Shipping Container with Environmental Monitoring and Location Tracking</dc:title>
  <dc:creator>onkar chougale</dc:creator>
  <cp:lastModifiedBy>Aman Qureshi</cp:lastModifiedBy>
  <cp:revision>17</cp:revision>
  <dcterms:created xsi:type="dcterms:W3CDTF">2022-09-26T11:49:09Z</dcterms:created>
  <dcterms:modified xsi:type="dcterms:W3CDTF">2023-04-28T14:28:38Z</dcterms:modified>
</cp:coreProperties>
</file>